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81" r:id="rId3"/>
    <p:sldId id="280" r:id="rId4"/>
    <p:sldId id="282" r:id="rId5"/>
    <p:sldId id="270" r:id="rId6"/>
    <p:sldId id="284" r:id="rId7"/>
    <p:sldId id="263" r:id="rId8"/>
    <p:sldId id="264" r:id="rId9"/>
    <p:sldId id="272" r:id="rId10"/>
    <p:sldId id="271" r:id="rId11"/>
    <p:sldId id="285" r:id="rId12"/>
    <p:sldId id="273" r:id="rId13"/>
    <p:sldId id="279" r:id="rId14"/>
    <p:sldId id="283" r:id="rId15"/>
    <p:sldId id="265" r:id="rId16"/>
    <p:sldId id="266" r:id="rId17"/>
    <p:sldId id="274" r:id="rId18"/>
    <p:sldId id="275" r:id="rId19"/>
    <p:sldId id="276" r:id="rId20"/>
    <p:sldId id="286" r:id="rId21"/>
    <p:sldId id="288" r:id="rId22"/>
    <p:sldId id="278" r:id="rId23"/>
    <p:sldId id="287" r:id="rId24"/>
    <p:sldId id="262" r:id="rId25"/>
    <p:sldId id="26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jeta" initials="A" lastIdx="1" clrIdx="0">
    <p:extLst>
      <p:ext uri="{19B8F6BF-5375-455C-9EA6-DF929625EA0E}">
        <p15:presenceInfo xmlns:p15="http://schemas.microsoft.com/office/powerpoint/2012/main" userId="Arj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2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E1EE1-7087-45D1-9568-92903A2CEA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7C840D20-04E3-49D6-8915-78D9299AF545}">
      <dgm:prSet phldrT="[Text]" custT="1"/>
      <dgm:spPr/>
      <dgm:t>
        <a:bodyPr/>
        <a:lstStyle/>
        <a:p>
          <a:r>
            <a:rPr lang="en-GB" sz="3200" b="1" dirty="0"/>
            <a:t>1</a:t>
          </a:r>
          <a:r>
            <a:rPr lang="en-GB" sz="3200" b="1" baseline="30000" dirty="0"/>
            <a:t>st</a:t>
          </a:r>
          <a:r>
            <a:rPr lang="en-GB" sz="3200" b="1" dirty="0"/>
            <a:t>  year 60 credits: Fields of scientific research, Project proposal presentation</a:t>
          </a:r>
        </a:p>
      </dgm:t>
    </dgm:pt>
    <dgm:pt modelId="{87464E8C-9799-4DB1-B9C1-3C58C4133A19}" type="parTrans" cxnId="{89911FAB-D8CE-4B18-A331-FCBF23607DEF}">
      <dgm:prSet/>
      <dgm:spPr/>
      <dgm:t>
        <a:bodyPr/>
        <a:lstStyle/>
        <a:p>
          <a:endParaRPr lang="en-GB"/>
        </a:p>
      </dgm:t>
    </dgm:pt>
    <dgm:pt modelId="{DFACFA06-645B-40B9-95A5-50DBD849F874}" type="sibTrans" cxnId="{89911FAB-D8CE-4B18-A331-FCBF23607DEF}">
      <dgm:prSet/>
      <dgm:spPr/>
      <dgm:t>
        <a:bodyPr/>
        <a:lstStyle/>
        <a:p>
          <a:endParaRPr lang="en-GB"/>
        </a:p>
      </dgm:t>
    </dgm:pt>
    <dgm:pt modelId="{89D68762-0E4F-48B1-A960-CD67C1724B9F}">
      <dgm:prSet phldrT="[Text]" custT="1"/>
      <dgm:spPr/>
      <dgm:t>
        <a:bodyPr/>
        <a:lstStyle/>
        <a:p>
          <a:r>
            <a:rPr lang="en-GB" sz="2400" b="1" dirty="0"/>
            <a:t>2</a:t>
          </a:r>
          <a:r>
            <a:rPr lang="en-GB" sz="2400" b="1" baseline="30000" dirty="0"/>
            <a:t>nd</a:t>
          </a:r>
          <a:r>
            <a:rPr lang="en-GB" sz="2400" b="1" dirty="0"/>
            <a:t> year 60 credits : 1-3 months internship abroad, project proposal improvement and start thesis preparation on the Scientific Research</a:t>
          </a:r>
        </a:p>
      </dgm:t>
    </dgm:pt>
    <dgm:pt modelId="{9BF70182-331F-4EB4-BC48-561D70B35906}" type="parTrans" cxnId="{6EAA5DD1-315B-4E57-AB4A-3DA5A07ECE3A}">
      <dgm:prSet/>
      <dgm:spPr/>
      <dgm:t>
        <a:bodyPr/>
        <a:lstStyle/>
        <a:p>
          <a:endParaRPr lang="en-GB"/>
        </a:p>
      </dgm:t>
    </dgm:pt>
    <dgm:pt modelId="{746C2886-BCAC-4B8A-A555-01F391365B2D}" type="sibTrans" cxnId="{6EAA5DD1-315B-4E57-AB4A-3DA5A07ECE3A}">
      <dgm:prSet/>
      <dgm:spPr/>
      <dgm:t>
        <a:bodyPr/>
        <a:lstStyle/>
        <a:p>
          <a:endParaRPr lang="en-GB"/>
        </a:p>
      </dgm:t>
    </dgm:pt>
    <dgm:pt modelId="{FFAF88B4-2CAE-40B7-A461-63D887602ABC}">
      <dgm:prSet phldrT="[Text]" custT="1"/>
      <dgm:spPr/>
      <dgm:t>
        <a:bodyPr/>
        <a:lstStyle/>
        <a:p>
          <a:r>
            <a:rPr lang="en-GB" sz="2800" b="1" dirty="0"/>
            <a:t>3</a:t>
          </a:r>
          <a:r>
            <a:rPr lang="en-GB" sz="2800" b="1" baseline="30000" dirty="0"/>
            <a:t>rd</a:t>
          </a:r>
          <a:r>
            <a:rPr lang="en-GB" sz="2800" b="1" dirty="0"/>
            <a:t> year 60 credits: Scientific research +Thesis preparation and defence</a:t>
          </a:r>
        </a:p>
      </dgm:t>
    </dgm:pt>
    <dgm:pt modelId="{A8B8BB87-FF78-47E4-AC7B-F19A82269BF7}" type="parTrans" cxnId="{5C7DED47-1D22-473E-A10E-47A9AF9F20AF}">
      <dgm:prSet/>
      <dgm:spPr/>
      <dgm:t>
        <a:bodyPr/>
        <a:lstStyle/>
        <a:p>
          <a:endParaRPr lang="en-GB"/>
        </a:p>
      </dgm:t>
    </dgm:pt>
    <dgm:pt modelId="{ED5C219F-0DF4-4C8D-9180-23C3F97C0613}" type="sibTrans" cxnId="{5C7DED47-1D22-473E-A10E-47A9AF9F20AF}">
      <dgm:prSet/>
      <dgm:spPr/>
      <dgm:t>
        <a:bodyPr/>
        <a:lstStyle/>
        <a:p>
          <a:endParaRPr lang="en-GB"/>
        </a:p>
      </dgm:t>
    </dgm:pt>
    <dgm:pt modelId="{06122830-F5D4-4B97-9764-9B51AF559CD5}" type="pres">
      <dgm:prSet presAssocID="{D2DE1EE1-7087-45D1-9568-92903A2CEA5F}" presName="linear" presStyleCnt="0">
        <dgm:presLayoutVars>
          <dgm:dir/>
          <dgm:animLvl val="lvl"/>
          <dgm:resizeHandles val="exact"/>
        </dgm:presLayoutVars>
      </dgm:prSet>
      <dgm:spPr/>
    </dgm:pt>
    <dgm:pt modelId="{71511F64-D925-4C4D-8F24-47ED5826023F}" type="pres">
      <dgm:prSet presAssocID="{7C840D20-04E3-49D6-8915-78D9299AF545}" presName="parentLin" presStyleCnt="0"/>
      <dgm:spPr/>
    </dgm:pt>
    <dgm:pt modelId="{382F9BF3-7609-4632-9798-1C37C6870EBF}" type="pres">
      <dgm:prSet presAssocID="{7C840D20-04E3-49D6-8915-78D9299AF545}" presName="parentLeftMargin" presStyleLbl="node1" presStyleIdx="0" presStyleCnt="3"/>
      <dgm:spPr/>
    </dgm:pt>
    <dgm:pt modelId="{6CEC2BB0-F3A3-436C-BD0C-50D4A496A696}" type="pres">
      <dgm:prSet presAssocID="{7C840D20-04E3-49D6-8915-78D9299AF545}" presName="parentText" presStyleLbl="node1" presStyleIdx="0" presStyleCnt="3" custScaleX="131070" custScaleY="179624">
        <dgm:presLayoutVars>
          <dgm:chMax val="0"/>
          <dgm:bulletEnabled val="1"/>
        </dgm:presLayoutVars>
      </dgm:prSet>
      <dgm:spPr/>
    </dgm:pt>
    <dgm:pt modelId="{3BDAAA19-7BD1-483F-8CCC-2B78ED66D132}" type="pres">
      <dgm:prSet presAssocID="{7C840D20-04E3-49D6-8915-78D9299AF545}" presName="negativeSpace" presStyleCnt="0"/>
      <dgm:spPr/>
    </dgm:pt>
    <dgm:pt modelId="{BABCB92D-AC87-4929-A690-A081958D98A2}" type="pres">
      <dgm:prSet presAssocID="{7C840D20-04E3-49D6-8915-78D9299AF545}" presName="childText" presStyleLbl="conFgAcc1" presStyleIdx="0" presStyleCnt="3">
        <dgm:presLayoutVars>
          <dgm:bulletEnabled val="1"/>
        </dgm:presLayoutVars>
      </dgm:prSet>
      <dgm:spPr/>
    </dgm:pt>
    <dgm:pt modelId="{B82B849F-DE3F-495B-867B-DC08A6E78344}" type="pres">
      <dgm:prSet presAssocID="{DFACFA06-645B-40B9-95A5-50DBD849F874}" presName="spaceBetweenRectangles" presStyleCnt="0"/>
      <dgm:spPr/>
    </dgm:pt>
    <dgm:pt modelId="{D872FE28-0AA4-4A65-887E-458883882E70}" type="pres">
      <dgm:prSet presAssocID="{89D68762-0E4F-48B1-A960-CD67C1724B9F}" presName="parentLin" presStyleCnt="0"/>
      <dgm:spPr/>
    </dgm:pt>
    <dgm:pt modelId="{87BE2E5E-C25D-4FD1-A65F-324B0C6777D9}" type="pres">
      <dgm:prSet presAssocID="{89D68762-0E4F-48B1-A960-CD67C1724B9F}" presName="parentLeftMargin" presStyleLbl="node1" presStyleIdx="0" presStyleCnt="3"/>
      <dgm:spPr/>
    </dgm:pt>
    <dgm:pt modelId="{BF2F3069-4E21-48CB-B7F2-90E1EE76094C}" type="pres">
      <dgm:prSet presAssocID="{89D68762-0E4F-48B1-A960-CD67C1724B9F}" presName="parentText" presStyleLbl="node1" presStyleIdx="1" presStyleCnt="3" custScaleX="130000" custScaleY="213286">
        <dgm:presLayoutVars>
          <dgm:chMax val="0"/>
          <dgm:bulletEnabled val="1"/>
        </dgm:presLayoutVars>
      </dgm:prSet>
      <dgm:spPr/>
    </dgm:pt>
    <dgm:pt modelId="{272ECD11-718B-4159-9396-51FA2A2ADC52}" type="pres">
      <dgm:prSet presAssocID="{89D68762-0E4F-48B1-A960-CD67C1724B9F}" presName="negativeSpace" presStyleCnt="0"/>
      <dgm:spPr/>
    </dgm:pt>
    <dgm:pt modelId="{144EA2CB-CCA4-4926-B38B-6FEFEF6CA0D0}" type="pres">
      <dgm:prSet presAssocID="{89D68762-0E4F-48B1-A960-CD67C1724B9F}" presName="childText" presStyleLbl="conFgAcc1" presStyleIdx="1" presStyleCnt="3">
        <dgm:presLayoutVars>
          <dgm:bulletEnabled val="1"/>
        </dgm:presLayoutVars>
      </dgm:prSet>
      <dgm:spPr/>
    </dgm:pt>
    <dgm:pt modelId="{602DA5CB-E0ED-41C9-98F3-258AB8C64322}" type="pres">
      <dgm:prSet presAssocID="{746C2886-BCAC-4B8A-A555-01F391365B2D}" presName="spaceBetweenRectangles" presStyleCnt="0"/>
      <dgm:spPr/>
    </dgm:pt>
    <dgm:pt modelId="{4352A6CB-8417-4BCB-BAED-4D38CEB1D58D}" type="pres">
      <dgm:prSet presAssocID="{FFAF88B4-2CAE-40B7-A461-63D887602ABC}" presName="parentLin" presStyleCnt="0"/>
      <dgm:spPr/>
    </dgm:pt>
    <dgm:pt modelId="{7B6A5471-D833-4E2E-8479-466007AF08B6}" type="pres">
      <dgm:prSet presAssocID="{FFAF88B4-2CAE-40B7-A461-63D887602ABC}" presName="parentLeftMargin" presStyleLbl="node1" presStyleIdx="1" presStyleCnt="3"/>
      <dgm:spPr/>
    </dgm:pt>
    <dgm:pt modelId="{E803B8ED-D30D-4038-8D70-FA2DEBDE50C9}" type="pres">
      <dgm:prSet presAssocID="{FFAF88B4-2CAE-40B7-A461-63D887602ABC}" presName="parentText" presStyleLbl="node1" presStyleIdx="2" presStyleCnt="3" custScaleX="127500" custScaleY="180458" custLinFactNeighborX="7500" custLinFactNeighborY="-11720">
        <dgm:presLayoutVars>
          <dgm:chMax val="0"/>
          <dgm:bulletEnabled val="1"/>
        </dgm:presLayoutVars>
      </dgm:prSet>
      <dgm:spPr/>
    </dgm:pt>
    <dgm:pt modelId="{1155BD45-BEB9-4CBA-B8CF-4D0E6450B211}" type="pres">
      <dgm:prSet presAssocID="{FFAF88B4-2CAE-40B7-A461-63D887602ABC}" presName="negativeSpace" presStyleCnt="0"/>
      <dgm:spPr/>
    </dgm:pt>
    <dgm:pt modelId="{08468A01-D83B-48A9-8453-ABA7BE46B38B}" type="pres">
      <dgm:prSet presAssocID="{FFAF88B4-2CAE-40B7-A461-63D887602ABC}" presName="childText" presStyleLbl="conFgAcc1" presStyleIdx="2" presStyleCnt="3">
        <dgm:presLayoutVars>
          <dgm:bulletEnabled val="1"/>
        </dgm:presLayoutVars>
      </dgm:prSet>
      <dgm:spPr/>
    </dgm:pt>
  </dgm:ptLst>
  <dgm:cxnLst>
    <dgm:cxn modelId="{992F7C5F-A96C-40CF-AC65-D5EC520CFA47}" type="presOf" srcId="{89D68762-0E4F-48B1-A960-CD67C1724B9F}" destId="{87BE2E5E-C25D-4FD1-A65F-324B0C6777D9}" srcOrd="0" destOrd="0" presId="urn:microsoft.com/office/officeart/2005/8/layout/list1"/>
    <dgm:cxn modelId="{E9998942-9769-4FB8-B105-E98DE0735A30}" type="presOf" srcId="{89D68762-0E4F-48B1-A960-CD67C1724B9F}" destId="{BF2F3069-4E21-48CB-B7F2-90E1EE76094C}" srcOrd="1" destOrd="0" presId="urn:microsoft.com/office/officeart/2005/8/layout/list1"/>
    <dgm:cxn modelId="{97B01C63-D469-411F-979A-32263B8F442E}" type="presOf" srcId="{7C840D20-04E3-49D6-8915-78D9299AF545}" destId="{6CEC2BB0-F3A3-436C-BD0C-50D4A496A696}" srcOrd="1" destOrd="0" presId="urn:microsoft.com/office/officeart/2005/8/layout/list1"/>
    <dgm:cxn modelId="{5C7DED47-1D22-473E-A10E-47A9AF9F20AF}" srcId="{D2DE1EE1-7087-45D1-9568-92903A2CEA5F}" destId="{FFAF88B4-2CAE-40B7-A461-63D887602ABC}" srcOrd="2" destOrd="0" parTransId="{A8B8BB87-FF78-47E4-AC7B-F19A82269BF7}" sibTransId="{ED5C219F-0DF4-4C8D-9180-23C3F97C0613}"/>
    <dgm:cxn modelId="{62910949-F102-4858-A512-81D9EC923670}" type="presOf" srcId="{D2DE1EE1-7087-45D1-9568-92903A2CEA5F}" destId="{06122830-F5D4-4B97-9764-9B51AF559CD5}" srcOrd="0" destOrd="0" presId="urn:microsoft.com/office/officeart/2005/8/layout/list1"/>
    <dgm:cxn modelId="{89911FAB-D8CE-4B18-A331-FCBF23607DEF}" srcId="{D2DE1EE1-7087-45D1-9568-92903A2CEA5F}" destId="{7C840D20-04E3-49D6-8915-78D9299AF545}" srcOrd="0" destOrd="0" parTransId="{87464E8C-9799-4DB1-B9C1-3C58C4133A19}" sibTransId="{DFACFA06-645B-40B9-95A5-50DBD849F874}"/>
    <dgm:cxn modelId="{96C1D8BD-5735-4048-A950-CD57DF6AA1CB}" type="presOf" srcId="{FFAF88B4-2CAE-40B7-A461-63D887602ABC}" destId="{E803B8ED-D30D-4038-8D70-FA2DEBDE50C9}" srcOrd="1" destOrd="0" presId="urn:microsoft.com/office/officeart/2005/8/layout/list1"/>
    <dgm:cxn modelId="{6EAA5DD1-315B-4E57-AB4A-3DA5A07ECE3A}" srcId="{D2DE1EE1-7087-45D1-9568-92903A2CEA5F}" destId="{89D68762-0E4F-48B1-A960-CD67C1724B9F}" srcOrd="1" destOrd="0" parTransId="{9BF70182-331F-4EB4-BC48-561D70B35906}" sibTransId="{746C2886-BCAC-4B8A-A555-01F391365B2D}"/>
    <dgm:cxn modelId="{05FF94F1-BC23-4802-BF10-BD5BDDA1C05D}" type="presOf" srcId="{7C840D20-04E3-49D6-8915-78D9299AF545}" destId="{382F9BF3-7609-4632-9798-1C37C6870EBF}" srcOrd="0" destOrd="0" presId="urn:microsoft.com/office/officeart/2005/8/layout/list1"/>
    <dgm:cxn modelId="{48A4BFF1-D0EF-4D3B-997F-1318ECFB4B30}" type="presOf" srcId="{FFAF88B4-2CAE-40B7-A461-63D887602ABC}" destId="{7B6A5471-D833-4E2E-8479-466007AF08B6}" srcOrd="0" destOrd="0" presId="urn:microsoft.com/office/officeart/2005/8/layout/list1"/>
    <dgm:cxn modelId="{A4D83925-DF30-44D0-8AD7-94561543C769}" type="presParOf" srcId="{06122830-F5D4-4B97-9764-9B51AF559CD5}" destId="{71511F64-D925-4C4D-8F24-47ED5826023F}" srcOrd="0" destOrd="0" presId="urn:microsoft.com/office/officeart/2005/8/layout/list1"/>
    <dgm:cxn modelId="{D97A9B7D-E608-403C-BFD4-36AA37717AF3}" type="presParOf" srcId="{71511F64-D925-4C4D-8F24-47ED5826023F}" destId="{382F9BF3-7609-4632-9798-1C37C6870EBF}" srcOrd="0" destOrd="0" presId="urn:microsoft.com/office/officeart/2005/8/layout/list1"/>
    <dgm:cxn modelId="{396D4FB5-D713-4DFB-832F-B36636F184ED}" type="presParOf" srcId="{71511F64-D925-4C4D-8F24-47ED5826023F}" destId="{6CEC2BB0-F3A3-436C-BD0C-50D4A496A696}" srcOrd="1" destOrd="0" presId="urn:microsoft.com/office/officeart/2005/8/layout/list1"/>
    <dgm:cxn modelId="{53D95EA5-3EE2-479F-84FC-8989561221E1}" type="presParOf" srcId="{06122830-F5D4-4B97-9764-9B51AF559CD5}" destId="{3BDAAA19-7BD1-483F-8CCC-2B78ED66D132}" srcOrd="1" destOrd="0" presId="urn:microsoft.com/office/officeart/2005/8/layout/list1"/>
    <dgm:cxn modelId="{7EFCAECE-3B9A-4F4F-866F-08169DA01E2C}" type="presParOf" srcId="{06122830-F5D4-4B97-9764-9B51AF559CD5}" destId="{BABCB92D-AC87-4929-A690-A081958D98A2}" srcOrd="2" destOrd="0" presId="urn:microsoft.com/office/officeart/2005/8/layout/list1"/>
    <dgm:cxn modelId="{403BAD35-461F-453F-8FF1-9D79B1FD498F}" type="presParOf" srcId="{06122830-F5D4-4B97-9764-9B51AF559CD5}" destId="{B82B849F-DE3F-495B-867B-DC08A6E78344}" srcOrd="3" destOrd="0" presId="urn:microsoft.com/office/officeart/2005/8/layout/list1"/>
    <dgm:cxn modelId="{0EB2D10F-B52D-4B15-B97F-14E58CAC0574}" type="presParOf" srcId="{06122830-F5D4-4B97-9764-9B51AF559CD5}" destId="{D872FE28-0AA4-4A65-887E-458883882E70}" srcOrd="4" destOrd="0" presId="urn:microsoft.com/office/officeart/2005/8/layout/list1"/>
    <dgm:cxn modelId="{8BA7881D-8FB5-47DA-B0F9-A5C68664FB3C}" type="presParOf" srcId="{D872FE28-0AA4-4A65-887E-458883882E70}" destId="{87BE2E5E-C25D-4FD1-A65F-324B0C6777D9}" srcOrd="0" destOrd="0" presId="urn:microsoft.com/office/officeart/2005/8/layout/list1"/>
    <dgm:cxn modelId="{696801F2-1983-4E06-A7BC-2A52D39C1414}" type="presParOf" srcId="{D872FE28-0AA4-4A65-887E-458883882E70}" destId="{BF2F3069-4E21-48CB-B7F2-90E1EE76094C}" srcOrd="1" destOrd="0" presId="urn:microsoft.com/office/officeart/2005/8/layout/list1"/>
    <dgm:cxn modelId="{22C45D85-3CD6-4323-971B-862BA30C4A43}" type="presParOf" srcId="{06122830-F5D4-4B97-9764-9B51AF559CD5}" destId="{272ECD11-718B-4159-9396-51FA2A2ADC52}" srcOrd="5" destOrd="0" presId="urn:microsoft.com/office/officeart/2005/8/layout/list1"/>
    <dgm:cxn modelId="{D7E70108-E1E4-4803-A94B-53DCFC73AE29}" type="presParOf" srcId="{06122830-F5D4-4B97-9764-9B51AF559CD5}" destId="{144EA2CB-CCA4-4926-B38B-6FEFEF6CA0D0}" srcOrd="6" destOrd="0" presId="urn:microsoft.com/office/officeart/2005/8/layout/list1"/>
    <dgm:cxn modelId="{B69980B5-4759-4099-8EBF-160F0A777B8E}" type="presParOf" srcId="{06122830-F5D4-4B97-9764-9B51AF559CD5}" destId="{602DA5CB-E0ED-41C9-98F3-258AB8C64322}" srcOrd="7" destOrd="0" presId="urn:microsoft.com/office/officeart/2005/8/layout/list1"/>
    <dgm:cxn modelId="{4F85E182-4E52-4D07-822E-E40BA3F4170F}" type="presParOf" srcId="{06122830-F5D4-4B97-9764-9B51AF559CD5}" destId="{4352A6CB-8417-4BCB-BAED-4D38CEB1D58D}" srcOrd="8" destOrd="0" presId="urn:microsoft.com/office/officeart/2005/8/layout/list1"/>
    <dgm:cxn modelId="{7D6315EC-0CF9-404D-88C1-00094700B07E}" type="presParOf" srcId="{4352A6CB-8417-4BCB-BAED-4D38CEB1D58D}" destId="{7B6A5471-D833-4E2E-8479-466007AF08B6}" srcOrd="0" destOrd="0" presId="urn:microsoft.com/office/officeart/2005/8/layout/list1"/>
    <dgm:cxn modelId="{EFBD9BF4-2099-42EF-9C12-E216AA5B2243}" type="presParOf" srcId="{4352A6CB-8417-4BCB-BAED-4D38CEB1D58D}" destId="{E803B8ED-D30D-4038-8D70-FA2DEBDE50C9}" srcOrd="1" destOrd="0" presId="urn:microsoft.com/office/officeart/2005/8/layout/list1"/>
    <dgm:cxn modelId="{959CAB50-7D9C-4123-A8B1-79105E77BCDC}" type="presParOf" srcId="{06122830-F5D4-4B97-9764-9B51AF559CD5}" destId="{1155BD45-BEB9-4CBA-B8CF-4D0E6450B211}" srcOrd="9" destOrd="0" presId="urn:microsoft.com/office/officeart/2005/8/layout/list1"/>
    <dgm:cxn modelId="{F5AF359F-E51C-4E52-8FFC-F7E745D594C5}" type="presParOf" srcId="{06122830-F5D4-4B97-9764-9B51AF559CD5}" destId="{08468A01-D83B-48A9-8453-ABA7BE46B38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8E0E5F-9125-4AD1-B70C-27F450D5D2D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6C9E26DF-4EC3-4DC6-950F-5042E8BA127A}">
      <dgm:prSet phldrT="[Text]" custT="1"/>
      <dgm:spPr/>
      <dgm:t>
        <a:bodyPr/>
        <a:lstStyle/>
        <a:p>
          <a:pPr marL="0" lvl="0" defTabSz="800100">
            <a:lnSpc>
              <a:spcPct val="90000"/>
            </a:lnSpc>
            <a:spcBef>
              <a:spcPct val="0"/>
            </a:spcBef>
            <a:spcAft>
              <a:spcPct val="35000"/>
            </a:spcAft>
            <a:buNone/>
          </a:pPr>
          <a:endParaRPr lang="en-GB" sz="1800" dirty="0"/>
        </a:p>
      </dgm:t>
    </dgm:pt>
    <dgm:pt modelId="{83F18995-6D81-415C-BF53-011187977CF8}" type="parTrans" cxnId="{A1932761-CCE1-49AD-A4F3-E5452293E1B1}">
      <dgm:prSet/>
      <dgm:spPr/>
      <dgm:t>
        <a:bodyPr/>
        <a:lstStyle/>
        <a:p>
          <a:endParaRPr lang="en-GB"/>
        </a:p>
      </dgm:t>
    </dgm:pt>
    <dgm:pt modelId="{DBFF9AA4-51F1-4A22-BC80-70B927D20D1D}" type="sibTrans" cxnId="{A1932761-CCE1-49AD-A4F3-E5452293E1B1}">
      <dgm:prSet/>
      <dgm:spPr/>
      <dgm:t>
        <a:bodyPr/>
        <a:lstStyle/>
        <a:p>
          <a:endParaRPr lang="en-GB"/>
        </a:p>
      </dgm:t>
    </dgm:pt>
    <dgm:pt modelId="{0927E215-EC91-4B7B-A23B-847278E0F9C0}">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dirty="0"/>
            <a:t>First Semester</a:t>
          </a:r>
          <a:r>
            <a:rPr lang="en-GB" sz="1800" dirty="0"/>
            <a:t>: Obligatory courses + Research path+ Project proposal presentation (30 ECTS)</a:t>
          </a:r>
        </a:p>
      </dgm:t>
    </dgm:pt>
    <dgm:pt modelId="{79DCF925-578F-4C09-80AC-69CF35EBA0DA}" type="parTrans" cxnId="{11A24DAA-B3BB-4B00-A89A-22A34DA59E21}">
      <dgm:prSet/>
      <dgm:spPr/>
      <dgm:t>
        <a:bodyPr/>
        <a:lstStyle/>
        <a:p>
          <a:endParaRPr lang="en-GB"/>
        </a:p>
      </dgm:t>
    </dgm:pt>
    <dgm:pt modelId="{0DF385DA-0FD5-4189-8C4A-725D4769C530}" type="sibTrans" cxnId="{11A24DAA-B3BB-4B00-A89A-22A34DA59E21}">
      <dgm:prSet/>
      <dgm:spPr/>
      <dgm:t>
        <a:bodyPr/>
        <a:lstStyle/>
        <a:p>
          <a:endParaRPr lang="en-GB"/>
        </a:p>
      </dgm:t>
    </dgm:pt>
    <dgm:pt modelId="{59E12414-67C1-42A2-A3DF-497911AB398B}">
      <dgm:prSet phldrT="[Text]" custT="1"/>
      <dgm:spPr/>
      <dgm:t>
        <a:bodyPr/>
        <a:lstStyle/>
        <a:p>
          <a:pPr algn="l"/>
          <a:r>
            <a:rPr lang="en-GB" sz="1800" b="1" dirty="0">
              <a:latin typeface="The Hand Extrablack" panose="03070A02030502020204" pitchFamily="66" charset="0"/>
            </a:rPr>
            <a:t>●</a:t>
          </a:r>
          <a:r>
            <a:rPr lang="en-GB" sz="1600" b="1" dirty="0"/>
            <a:t>Third Semester</a:t>
          </a:r>
          <a:r>
            <a:rPr lang="en-GB" sz="1600" dirty="0"/>
            <a:t>: 1-3 month Internship + Report on Internship and further development of project proposal  on scientific research (30 ECTS)</a:t>
          </a:r>
        </a:p>
        <a:p>
          <a:pPr algn="l"/>
          <a:r>
            <a:rPr lang="en-GB" sz="1600" b="1" dirty="0">
              <a:latin typeface="The Hand Extrablack" panose="020B0604020202020204" pitchFamily="66" charset="0"/>
            </a:rPr>
            <a:t>●</a:t>
          </a:r>
          <a:r>
            <a:rPr lang="en-GB" sz="1600" b="1" dirty="0"/>
            <a:t>Fourth Semester</a:t>
          </a:r>
          <a:r>
            <a:rPr lang="en-GB" sz="1600" dirty="0"/>
            <a:t>:  Work on Thesis Preparation and development of scientific research (30 ECTS)</a:t>
          </a:r>
        </a:p>
      </dgm:t>
    </dgm:pt>
    <dgm:pt modelId="{444511FB-3678-4D61-9F5D-C175606B328C}" type="parTrans" cxnId="{E1C60FE9-B871-45CE-A7CC-8CABCE54D859}">
      <dgm:prSet/>
      <dgm:spPr/>
      <dgm:t>
        <a:bodyPr/>
        <a:lstStyle/>
        <a:p>
          <a:endParaRPr lang="en-GB"/>
        </a:p>
      </dgm:t>
    </dgm:pt>
    <dgm:pt modelId="{C0C0C4B1-2DF0-4834-BC14-F6E62639B87A}" type="sibTrans" cxnId="{E1C60FE9-B871-45CE-A7CC-8CABCE54D859}">
      <dgm:prSet/>
      <dgm:spPr/>
      <dgm:t>
        <a:bodyPr/>
        <a:lstStyle/>
        <a:p>
          <a:endParaRPr lang="en-GB"/>
        </a:p>
      </dgm:t>
    </dgm:pt>
    <dgm:pt modelId="{5C690513-9D8A-407F-90BE-8A5BD0BE74DD}">
      <dgm:prSet phldrT="[Text]" phldr="1"/>
      <dgm:spPr/>
      <dgm:t>
        <a:bodyPr/>
        <a:lstStyle/>
        <a:p>
          <a:pPr>
            <a:buNone/>
          </a:pPr>
          <a:endParaRPr lang="en-GB" sz="1600" dirty="0"/>
        </a:p>
      </dgm:t>
    </dgm:pt>
    <dgm:pt modelId="{0B3F591F-B888-4426-AA25-A3272EAA2EE4}" type="parTrans" cxnId="{4F2B0275-9431-40CC-A75D-AC7AC45BC491}">
      <dgm:prSet/>
      <dgm:spPr/>
      <dgm:t>
        <a:bodyPr/>
        <a:lstStyle/>
        <a:p>
          <a:endParaRPr lang="en-GB"/>
        </a:p>
      </dgm:t>
    </dgm:pt>
    <dgm:pt modelId="{D2A9C8F6-BC93-4984-8C39-841B8F2146D3}" type="sibTrans" cxnId="{4F2B0275-9431-40CC-A75D-AC7AC45BC491}">
      <dgm:prSet/>
      <dgm:spPr/>
      <dgm:t>
        <a:bodyPr/>
        <a:lstStyle/>
        <a:p>
          <a:endParaRPr lang="en-GB"/>
        </a:p>
      </dgm:t>
    </dgm:pt>
    <dgm:pt modelId="{D3086973-90B2-4992-A4B3-36C65FCAC774}">
      <dgm:prSet phldrT="[Text]" custT="1"/>
      <dgm:spPr/>
      <dgm:t>
        <a:bodyPr/>
        <a:lstStyle/>
        <a:p>
          <a:pPr>
            <a:buFont typeface="Wingdings" panose="05000000000000000000" pitchFamily="2" charset="2"/>
            <a:buChar char="§"/>
          </a:pPr>
          <a:r>
            <a:rPr lang="en-GB" sz="1800" b="1" dirty="0"/>
            <a:t>Fifth Semester</a:t>
          </a:r>
          <a:r>
            <a:rPr lang="en-GB" sz="1800" dirty="0"/>
            <a:t>: Scientific research + Preparation and presentation of Draft PhD Thesis at Department and Faculty Level (30 ECTS)</a:t>
          </a:r>
        </a:p>
      </dgm:t>
    </dgm:pt>
    <dgm:pt modelId="{2FDA6572-08FE-4026-AD80-EC017CEF045E}" type="parTrans" cxnId="{42293944-0ABD-42F3-AA1F-1AC71ACBA6AA}">
      <dgm:prSet/>
      <dgm:spPr/>
      <dgm:t>
        <a:bodyPr/>
        <a:lstStyle/>
        <a:p>
          <a:endParaRPr lang="en-GB"/>
        </a:p>
      </dgm:t>
    </dgm:pt>
    <dgm:pt modelId="{B9E15ED6-8B3A-4CFB-A6E5-3799BFA15543}" type="sibTrans" cxnId="{42293944-0ABD-42F3-AA1F-1AC71ACBA6AA}">
      <dgm:prSet/>
      <dgm:spPr/>
      <dgm:t>
        <a:bodyPr/>
        <a:lstStyle/>
        <a:p>
          <a:endParaRPr lang="en-GB"/>
        </a:p>
      </dgm:t>
    </dgm:pt>
    <dgm:pt modelId="{088EC124-EFE3-4E0E-A4E0-97A165009509}">
      <dgm:prSet phldrT="[Text]" custT="1"/>
      <dgm:spPr/>
      <dgm:t>
        <a:bodyPr/>
        <a:lstStyle/>
        <a:p>
          <a:pPr>
            <a:buFont typeface="Wingdings" panose="05000000000000000000" pitchFamily="2" charset="2"/>
            <a:buChar char="§"/>
          </a:pPr>
          <a:r>
            <a:rPr lang="en-GB" sz="1800" b="1" dirty="0"/>
            <a:t>Sixth Semester</a:t>
          </a:r>
          <a:r>
            <a:rPr lang="en-GB" sz="1800" dirty="0"/>
            <a:t>: Oral examination consisting  in a public defence of the doctorial thesis (30 ECTS)</a:t>
          </a:r>
        </a:p>
      </dgm:t>
    </dgm:pt>
    <dgm:pt modelId="{2B361ACD-B6AF-4D5A-A1B8-923414D267EC}" type="parTrans" cxnId="{C5376331-4605-405A-BA9C-63499AA0BCAF}">
      <dgm:prSet/>
      <dgm:spPr/>
      <dgm:t>
        <a:bodyPr/>
        <a:lstStyle/>
        <a:p>
          <a:endParaRPr lang="en-GB"/>
        </a:p>
      </dgm:t>
    </dgm:pt>
    <dgm:pt modelId="{76C7A5CA-6C9B-49C9-A371-EE0FF84D1205}" type="sibTrans" cxnId="{C5376331-4605-405A-BA9C-63499AA0BCAF}">
      <dgm:prSet/>
      <dgm:spPr/>
      <dgm:t>
        <a:bodyPr/>
        <a:lstStyle/>
        <a:p>
          <a:endParaRPr lang="en-GB"/>
        </a:p>
      </dgm:t>
    </dgm:pt>
    <dgm:pt modelId="{6AA4D5BA-8A50-49F1-9411-57B5072161B2}">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800" b="1" dirty="0"/>
            <a:t>Second Semester</a:t>
          </a:r>
          <a:r>
            <a:rPr lang="en-GB" sz="1800" dirty="0"/>
            <a:t>: Elective courses + Final Version of Project proposal (30 ECTS)</a:t>
          </a:r>
        </a:p>
      </dgm:t>
    </dgm:pt>
    <dgm:pt modelId="{4F2CFF6E-08E5-4DFA-8519-6A7493927061}" type="parTrans" cxnId="{DEFF14FD-DC38-4147-8D29-940E9C3EF94A}">
      <dgm:prSet/>
      <dgm:spPr/>
      <dgm:t>
        <a:bodyPr/>
        <a:lstStyle/>
        <a:p>
          <a:endParaRPr lang="en-GB"/>
        </a:p>
      </dgm:t>
    </dgm:pt>
    <dgm:pt modelId="{651841F0-A2C4-49DC-A57E-664753C985F9}" type="sibTrans" cxnId="{DEFF14FD-DC38-4147-8D29-940E9C3EF94A}">
      <dgm:prSet/>
      <dgm:spPr/>
      <dgm:t>
        <a:bodyPr/>
        <a:lstStyle/>
        <a:p>
          <a:endParaRPr lang="en-GB"/>
        </a:p>
      </dgm:t>
    </dgm:pt>
    <dgm:pt modelId="{CB1193DE-6851-41E5-BBCD-DF38AA0D05E6}" type="pres">
      <dgm:prSet presAssocID="{518E0E5F-9125-4AD1-B70C-27F450D5D2DC}" presName="linear" presStyleCnt="0">
        <dgm:presLayoutVars>
          <dgm:dir/>
          <dgm:resizeHandles val="exact"/>
        </dgm:presLayoutVars>
      </dgm:prSet>
      <dgm:spPr/>
    </dgm:pt>
    <dgm:pt modelId="{99232417-3D1D-4C88-BB43-4056932261BA}" type="pres">
      <dgm:prSet presAssocID="{6C9E26DF-4EC3-4DC6-950F-5042E8BA127A}" presName="comp" presStyleCnt="0"/>
      <dgm:spPr/>
    </dgm:pt>
    <dgm:pt modelId="{7447F348-0B74-4BFD-8737-E4B4DD90039D}" type="pres">
      <dgm:prSet presAssocID="{6C9E26DF-4EC3-4DC6-950F-5042E8BA127A}" presName="box" presStyleLbl="node1" presStyleIdx="0" presStyleCnt="3" custScaleY="180290" custLinFactNeighborY="11880"/>
      <dgm:spPr/>
    </dgm:pt>
    <dgm:pt modelId="{E15E8536-E340-4FB6-A085-517FF17D8054}" type="pres">
      <dgm:prSet presAssocID="{6C9E26DF-4EC3-4DC6-950F-5042E8BA127A}" presName="img" presStyleLbl="fgImgPlace1" presStyleIdx="0" presStyleCnt="3" custLinFactNeighborX="-597" custLinFactNeighborY="18721"/>
      <dgm:spPr/>
    </dgm:pt>
    <dgm:pt modelId="{77A3F766-7467-4AE4-91BF-B7404D7D21E2}" type="pres">
      <dgm:prSet presAssocID="{6C9E26DF-4EC3-4DC6-950F-5042E8BA127A}" presName="text" presStyleLbl="node1" presStyleIdx="0" presStyleCnt="3">
        <dgm:presLayoutVars>
          <dgm:bulletEnabled val="1"/>
        </dgm:presLayoutVars>
      </dgm:prSet>
      <dgm:spPr/>
    </dgm:pt>
    <dgm:pt modelId="{9017C0F3-D22F-4D38-A369-5CCF01E2AA76}" type="pres">
      <dgm:prSet presAssocID="{DBFF9AA4-51F1-4A22-BC80-70B927D20D1D}" presName="spacer" presStyleCnt="0"/>
      <dgm:spPr/>
    </dgm:pt>
    <dgm:pt modelId="{32C1FBC2-005E-4A9D-A721-F7C074FBA292}" type="pres">
      <dgm:prSet presAssocID="{59E12414-67C1-42A2-A3DF-497911AB398B}" presName="comp" presStyleCnt="0"/>
      <dgm:spPr/>
    </dgm:pt>
    <dgm:pt modelId="{78F11307-59CF-466B-8317-9BF1680352FD}" type="pres">
      <dgm:prSet presAssocID="{59E12414-67C1-42A2-A3DF-497911AB398B}" presName="box" presStyleLbl="node1" presStyleIdx="1" presStyleCnt="3" custScaleY="132444" custLinFactNeighborY="15059"/>
      <dgm:spPr/>
    </dgm:pt>
    <dgm:pt modelId="{AAC09FF9-D0FD-439E-A53D-90CD670EE507}" type="pres">
      <dgm:prSet presAssocID="{59E12414-67C1-42A2-A3DF-497911AB398B}" presName="img" presStyleLbl="fgImgPlace1" presStyleIdx="1" presStyleCnt="3" custLinFactNeighborX="-1620" custLinFactNeighborY="17829"/>
      <dgm:spPr/>
    </dgm:pt>
    <dgm:pt modelId="{E9F93D46-7BE4-4AA0-933C-8B0E5C4B593C}" type="pres">
      <dgm:prSet presAssocID="{59E12414-67C1-42A2-A3DF-497911AB398B}" presName="text" presStyleLbl="node1" presStyleIdx="1" presStyleCnt="3">
        <dgm:presLayoutVars>
          <dgm:bulletEnabled val="1"/>
        </dgm:presLayoutVars>
      </dgm:prSet>
      <dgm:spPr/>
    </dgm:pt>
    <dgm:pt modelId="{1499C62F-BFC3-4238-B26F-F2EEB81B428A}" type="pres">
      <dgm:prSet presAssocID="{C0C0C4B1-2DF0-4834-BC14-F6E62639B87A}" presName="spacer" presStyleCnt="0"/>
      <dgm:spPr/>
    </dgm:pt>
    <dgm:pt modelId="{85DE6680-1504-41E3-9077-0BCF7BAE22DD}" type="pres">
      <dgm:prSet presAssocID="{5C690513-9D8A-407F-90BE-8A5BD0BE74DD}" presName="comp" presStyleCnt="0"/>
      <dgm:spPr/>
    </dgm:pt>
    <dgm:pt modelId="{56B4B470-200D-4B4D-B271-3D887C4FB730}" type="pres">
      <dgm:prSet presAssocID="{5C690513-9D8A-407F-90BE-8A5BD0BE74DD}" presName="box" presStyleLbl="node1" presStyleIdx="2" presStyleCnt="3" custScaleY="157687"/>
      <dgm:spPr/>
    </dgm:pt>
    <dgm:pt modelId="{13CE9342-EB46-44A0-931A-81E7C05EBB32}" type="pres">
      <dgm:prSet presAssocID="{5C690513-9D8A-407F-90BE-8A5BD0BE74DD}" presName="img" presStyleLbl="fgImgPlace1" presStyleIdx="2" presStyleCnt="3"/>
      <dgm:spPr/>
    </dgm:pt>
    <dgm:pt modelId="{D6D1810B-E45B-44FD-97F9-ED06457747B9}" type="pres">
      <dgm:prSet presAssocID="{5C690513-9D8A-407F-90BE-8A5BD0BE74DD}" presName="text" presStyleLbl="node1" presStyleIdx="2" presStyleCnt="3">
        <dgm:presLayoutVars>
          <dgm:bulletEnabled val="1"/>
        </dgm:presLayoutVars>
      </dgm:prSet>
      <dgm:spPr/>
    </dgm:pt>
  </dgm:ptLst>
  <dgm:cxnLst>
    <dgm:cxn modelId="{FE3ADD0B-49E4-465F-A6B3-C1CA5CC804D9}" type="presOf" srcId="{518E0E5F-9125-4AD1-B70C-27F450D5D2DC}" destId="{CB1193DE-6851-41E5-BBCD-DF38AA0D05E6}" srcOrd="0" destOrd="0" presId="urn:microsoft.com/office/officeart/2005/8/layout/vList4"/>
    <dgm:cxn modelId="{3C90EA15-B5E0-4A47-BDBA-6DB9EF536B2D}" type="presOf" srcId="{59E12414-67C1-42A2-A3DF-497911AB398B}" destId="{E9F93D46-7BE4-4AA0-933C-8B0E5C4B593C}" srcOrd="1" destOrd="0" presId="urn:microsoft.com/office/officeart/2005/8/layout/vList4"/>
    <dgm:cxn modelId="{E20DB71E-11D8-4004-AFC4-751139A2AD35}" type="presOf" srcId="{D3086973-90B2-4992-A4B3-36C65FCAC774}" destId="{56B4B470-200D-4B4D-B271-3D887C4FB730}" srcOrd="0" destOrd="1" presId="urn:microsoft.com/office/officeart/2005/8/layout/vList4"/>
    <dgm:cxn modelId="{C5376331-4605-405A-BA9C-63499AA0BCAF}" srcId="{5C690513-9D8A-407F-90BE-8A5BD0BE74DD}" destId="{088EC124-EFE3-4E0E-A4E0-97A165009509}" srcOrd="1" destOrd="0" parTransId="{2B361ACD-B6AF-4D5A-A1B8-923414D267EC}" sibTransId="{76C7A5CA-6C9B-49C9-A371-EE0FF84D1205}"/>
    <dgm:cxn modelId="{2619C134-2BE0-46AA-9833-412F5246D31A}" type="presOf" srcId="{0927E215-EC91-4B7B-A23B-847278E0F9C0}" destId="{7447F348-0B74-4BFD-8737-E4B4DD90039D}" srcOrd="0" destOrd="1" presId="urn:microsoft.com/office/officeart/2005/8/layout/vList4"/>
    <dgm:cxn modelId="{A1932761-CCE1-49AD-A4F3-E5452293E1B1}" srcId="{518E0E5F-9125-4AD1-B70C-27F450D5D2DC}" destId="{6C9E26DF-4EC3-4DC6-950F-5042E8BA127A}" srcOrd="0" destOrd="0" parTransId="{83F18995-6D81-415C-BF53-011187977CF8}" sibTransId="{DBFF9AA4-51F1-4A22-BC80-70B927D20D1D}"/>
    <dgm:cxn modelId="{42293944-0ABD-42F3-AA1F-1AC71ACBA6AA}" srcId="{5C690513-9D8A-407F-90BE-8A5BD0BE74DD}" destId="{D3086973-90B2-4992-A4B3-36C65FCAC774}" srcOrd="0" destOrd="0" parTransId="{2FDA6572-08FE-4026-AD80-EC017CEF045E}" sibTransId="{B9E15ED6-8B3A-4CFB-A6E5-3799BFA15543}"/>
    <dgm:cxn modelId="{F606346C-C2DB-47EE-BCA1-2DD0C179C7D2}" type="presOf" srcId="{6C9E26DF-4EC3-4DC6-950F-5042E8BA127A}" destId="{77A3F766-7467-4AE4-91BF-B7404D7D21E2}" srcOrd="1" destOrd="0" presId="urn:microsoft.com/office/officeart/2005/8/layout/vList4"/>
    <dgm:cxn modelId="{9DBC866E-6E2B-4B8A-9A7A-5704BBAE4560}" type="presOf" srcId="{6C9E26DF-4EC3-4DC6-950F-5042E8BA127A}" destId="{7447F348-0B74-4BFD-8737-E4B4DD90039D}" srcOrd="0" destOrd="0" presId="urn:microsoft.com/office/officeart/2005/8/layout/vList4"/>
    <dgm:cxn modelId="{4F2B0275-9431-40CC-A75D-AC7AC45BC491}" srcId="{518E0E5F-9125-4AD1-B70C-27F450D5D2DC}" destId="{5C690513-9D8A-407F-90BE-8A5BD0BE74DD}" srcOrd="2" destOrd="0" parTransId="{0B3F591F-B888-4426-AA25-A3272EAA2EE4}" sibTransId="{D2A9C8F6-BC93-4984-8C39-841B8F2146D3}"/>
    <dgm:cxn modelId="{962EEE86-BB9C-4C34-825D-71CAB2D31776}" type="presOf" srcId="{088EC124-EFE3-4E0E-A4E0-97A165009509}" destId="{56B4B470-200D-4B4D-B271-3D887C4FB730}" srcOrd="0" destOrd="2" presId="urn:microsoft.com/office/officeart/2005/8/layout/vList4"/>
    <dgm:cxn modelId="{ED6B0A8A-69FC-4F7A-BE60-8FF6BE89ED6A}" type="presOf" srcId="{D3086973-90B2-4992-A4B3-36C65FCAC774}" destId="{D6D1810B-E45B-44FD-97F9-ED06457747B9}" srcOrd="1" destOrd="1" presId="urn:microsoft.com/office/officeart/2005/8/layout/vList4"/>
    <dgm:cxn modelId="{FDB23F91-BBF1-414E-B38B-397C32279925}" type="presOf" srcId="{5C690513-9D8A-407F-90BE-8A5BD0BE74DD}" destId="{56B4B470-200D-4B4D-B271-3D887C4FB730}" srcOrd="0" destOrd="0" presId="urn:microsoft.com/office/officeart/2005/8/layout/vList4"/>
    <dgm:cxn modelId="{46639F92-DEB7-4BC4-B1C7-3B67C58B445A}" type="presOf" srcId="{6AA4D5BA-8A50-49F1-9411-57B5072161B2}" destId="{7447F348-0B74-4BFD-8737-E4B4DD90039D}" srcOrd="0" destOrd="2" presId="urn:microsoft.com/office/officeart/2005/8/layout/vList4"/>
    <dgm:cxn modelId="{C3B9B3A6-687C-4759-B405-83EE12191DB7}" type="presOf" srcId="{0927E215-EC91-4B7B-A23B-847278E0F9C0}" destId="{77A3F766-7467-4AE4-91BF-B7404D7D21E2}" srcOrd="1" destOrd="1" presId="urn:microsoft.com/office/officeart/2005/8/layout/vList4"/>
    <dgm:cxn modelId="{11A24DAA-B3BB-4B00-A89A-22A34DA59E21}" srcId="{6C9E26DF-4EC3-4DC6-950F-5042E8BA127A}" destId="{0927E215-EC91-4B7B-A23B-847278E0F9C0}" srcOrd="0" destOrd="0" parTransId="{79DCF925-578F-4C09-80AC-69CF35EBA0DA}" sibTransId="{0DF385DA-0FD5-4189-8C4A-725D4769C530}"/>
    <dgm:cxn modelId="{AE3FB9B7-8C9C-4E49-A0B6-303883C1FB58}" type="presOf" srcId="{59E12414-67C1-42A2-A3DF-497911AB398B}" destId="{78F11307-59CF-466B-8317-9BF1680352FD}" srcOrd="0" destOrd="0" presId="urn:microsoft.com/office/officeart/2005/8/layout/vList4"/>
    <dgm:cxn modelId="{C114D5C9-3DB5-47EA-8D02-24CFA6C5D9AF}" type="presOf" srcId="{5C690513-9D8A-407F-90BE-8A5BD0BE74DD}" destId="{D6D1810B-E45B-44FD-97F9-ED06457747B9}" srcOrd="1" destOrd="0" presId="urn:microsoft.com/office/officeart/2005/8/layout/vList4"/>
    <dgm:cxn modelId="{9F639DDE-48D5-49E1-A3D5-ECD031EEA974}" type="presOf" srcId="{6AA4D5BA-8A50-49F1-9411-57B5072161B2}" destId="{77A3F766-7467-4AE4-91BF-B7404D7D21E2}" srcOrd="1" destOrd="2" presId="urn:microsoft.com/office/officeart/2005/8/layout/vList4"/>
    <dgm:cxn modelId="{D3BEB5E7-CDD4-4BB0-B5CD-4D8DA5D27E82}" type="presOf" srcId="{088EC124-EFE3-4E0E-A4E0-97A165009509}" destId="{D6D1810B-E45B-44FD-97F9-ED06457747B9}" srcOrd="1" destOrd="2" presId="urn:microsoft.com/office/officeart/2005/8/layout/vList4"/>
    <dgm:cxn modelId="{E1C60FE9-B871-45CE-A7CC-8CABCE54D859}" srcId="{518E0E5F-9125-4AD1-B70C-27F450D5D2DC}" destId="{59E12414-67C1-42A2-A3DF-497911AB398B}" srcOrd="1" destOrd="0" parTransId="{444511FB-3678-4D61-9F5D-C175606B328C}" sibTransId="{C0C0C4B1-2DF0-4834-BC14-F6E62639B87A}"/>
    <dgm:cxn modelId="{DEFF14FD-DC38-4147-8D29-940E9C3EF94A}" srcId="{6C9E26DF-4EC3-4DC6-950F-5042E8BA127A}" destId="{6AA4D5BA-8A50-49F1-9411-57B5072161B2}" srcOrd="1" destOrd="0" parTransId="{4F2CFF6E-08E5-4DFA-8519-6A7493927061}" sibTransId="{651841F0-A2C4-49DC-A57E-664753C985F9}"/>
    <dgm:cxn modelId="{FAF3216A-2A25-4E8E-85A7-354FF56F34BA}" type="presParOf" srcId="{CB1193DE-6851-41E5-BBCD-DF38AA0D05E6}" destId="{99232417-3D1D-4C88-BB43-4056932261BA}" srcOrd="0" destOrd="0" presId="urn:microsoft.com/office/officeart/2005/8/layout/vList4"/>
    <dgm:cxn modelId="{E50F61CA-EDE3-41AB-8609-1147302A3BF7}" type="presParOf" srcId="{99232417-3D1D-4C88-BB43-4056932261BA}" destId="{7447F348-0B74-4BFD-8737-E4B4DD90039D}" srcOrd="0" destOrd="0" presId="urn:microsoft.com/office/officeart/2005/8/layout/vList4"/>
    <dgm:cxn modelId="{4980ED9D-7E4A-4AA6-9D57-93D73464BB9D}" type="presParOf" srcId="{99232417-3D1D-4C88-BB43-4056932261BA}" destId="{E15E8536-E340-4FB6-A085-517FF17D8054}" srcOrd="1" destOrd="0" presId="urn:microsoft.com/office/officeart/2005/8/layout/vList4"/>
    <dgm:cxn modelId="{F22D0949-1366-4A30-BE36-DA0C2EC2CBCA}" type="presParOf" srcId="{99232417-3D1D-4C88-BB43-4056932261BA}" destId="{77A3F766-7467-4AE4-91BF-B7404D7D21E2}" srcOrd="2" destOrd="0" presId="urn:microsoft.com/office/officeart/2005/8/layout/vList4"/>
    <dgm:cxn modelId="{855F542D-AFEC-4D6C-8411-BF904BA1889E}" type="presParOf" srcId="{CB1193DE-6851-41E5-BBCD-DF38AA0D05E6}" destId="{9017C0F3-D22F-4D38-A369-5CCF01E2AA76}" srcOrd="1" destOrd="0" presId="urn:microsoft.com/office/officeart/2005/8/layout/vList4"/>
    <dgm:cxn modelId="{952D66DD-D90D-474F-ABB0-C91E5DE7E82D}" type="presParOf" srcId="{CB1193DE-6851-41E5-BBCD-DF38AA0D05E6}" destId="{32C1FBC2-005E-4A9D-A721-F7C074FBA292}" srcOrd="2" destOrd="0" presId="urn:microsoft.com/office/officeart/2005/8/layout/vList4"/>
    <dgm:cxn modelId="{E3C22ED9-B308-4FF1-809F-84B5298E4F9D}" type="presParOf" srcId="{32C1FBC2-005E-4A9D-A721-F7C074FBA292}" destId="{78F11307-59CF-466B-8317-9BF1680352FD}" srcOrd="0" destOrd="0" presId="urn:microsoft.com/office/officeart/2005/8/layout/vList4"/>
    <dgm:cxn modelId="{606BE70D-D96B-462D-AF4D-4DA8D8CA9623}" type="presParOf" srcId="{32C1FBC2-005E-4A9D-A721-F7C074FBA292}" destId="{AAC09FF9-D0FD-439E-A53D-90CD670EE507}" srcOrd="1" destOrd="0" presId="urn:microsoft.com/office/officeart/2005/8/layout/vList4"/>
    <dgm:cxn modelId="{21DF5BE4-F0A5-4D03-918F-B5C2AED62957}" type="presParOf" srcId="{32C1FBC2-005E-4A9D-A721-F7C074FBA292}" destId="{E9F93D46-7BE4-4AA0-933C-8B0E5C4B593C}" srcOrd="2" destOrd="0" presId="urn:microsoft.com/office/officeart/2005/8/layout/vList4"/>
    <dgm:cxn modelId="{08A12A8D-1180-4926-A0DB-586F0D91A83F}" type="presParOf" srcId="{CB1193DE-6851-41E5-BBCD-DF38AA0D05E6}" destId="{1499C62F-BFC3-4238-B26F-F2EEB81B428A}" srcOrd="3" destOrd="0" presId="urn:microsoft.com/office/officeart/2005/8/layout/vList4"/>
    <dgm:cxn modelId="{2232EBA4-4FE3-424B-9FB3-922B9FF24651}" type="presParOf" srcId="{CB1193DE-6851-41E5-BBCD-DF38AA0D05E6}" destId="{85DE6680-1504-41E3-9077-0BCF7BAE22DD}" srcOrd="4" destOrd="0" presId="urn:microsoft.com/office/officeart/2005/8/layout/vList4"/>
    <dgm:cxn modelId="{B7768F11-E7BE-45EE-9D52-1500B973415F}" type="presParOf" srcId="{85DE6680-1504-41E3-9077-0BCF7BAE22DD}" destId="{56B4B470-200D-4B4D-B271-3D887C4FB730}" srcOrd="0" destOrd="0" presId="urn:microsoft.com/office/officeart/2005/8/layout/vList4"/>
    <dgm:cxn modelId="{258DB3BA-2D80-4DAB-8D73-95409C60485C}" type="presParOf" srcId="{85DE6680-1504-41E3-9077-0BCF7BAE22DD}" destId="{13CE9342-EB46-44A0-931A-81E7C05EBB32}" srcOrd="1" destOrd="0" presId="urn:microsoft.com/office/officeart/2005/8/layout/vList4"/>
    <dgm:cxn modelId="{8D74D7AA-C46E-45FB-BE97-ECE9E9435E11}" type="presParOf" srcId="{85DE6680-1504-41E3-9077-0BCF7BAE22DD}" destId="{D6D1810B-E45B-44FD-97F9-ED06457747B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B92D-AC87-4929-A690-A081958D98A2}">
      <dsp:nvSpPr>
        <dsp:cNvPr id="0" name=""/>
        <dsp:cNvSpPr/>
      </dsp:nvSpPr>
      <dsp:spPr>
        <a:xfrm>
          <a:off x="0" y="870932"/>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C2BB0-F3A3-436C-BD0C-50D4A496A696}">
      <dsp:nvSpPr>
        <dsp:cNvPr id="0" name=""/>
        <dsp:cNvSpPr/>
      </dsp:nvSpPr>
      <dsp:spPr>
        <a:xfrm>
          <a:off x="411480" y="29101"/>
          <a:ext cx="7550575" cy="1166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a:lnSpc>
              <a:spcPct val="90000"/>
            </a:lnSpc>
            <a:spcBef>
              <a:spcPct val="0"/>
            </a:spcBef>
            <a:spcAft>
              <a:spcPct val="35000"/>
            </a:spcAft>
            <a:buNone/>
          </a:pPr>
          <a:r>
            <a:rPr lang="en-GB" sz="3200" b="1" kern="1200" dirty="0"/>
            <a:t>1</a:t>
          </a:r>
          <a:r>
            <a:rPr lang="en-GB" sz="3200" b="1" kern="1200" baseline="30000" dirty="0"/>
            <a:t>st</a:t>
          </a:r>
          <a:r>
            <a:rPr lang="en-GB" sz="3200" b="1" kern="1200" dirty="0"/>
            <a:t>  year 60 credits: Fields of scientific research, Project proposal presentation</a:t>
          </a:r>
        </a:p>
      </dsp:txBody>
      <dsp:txXfrm>
        <a:off x="468426" y="86047"/>
        <a:ext cx="7436683" cy="1052658"/>
      </dsp:txXfrm>
    </dsp:sp>
    <dsp:sp modelId="{144EA2CB-CCA4-4926-B38B-6FEFEF6CA0D0}">
      <dsp:nvSpPr>
        <dsp:cNvPr id="0" name=""/>
        <dsp:cNvSpPr/>
      </dsp:nvSpPr>
      <dsp:spPr>
        <a:xfrm>
          <a:off x="0" y="2604576"/>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2F3069-4E21-48CB-B7F2-90E1EE76094C}">
      <dsp:nvSpPr>
        <dsp:cNvPr id="0" name=""/>
        <dsp:cNvSpPr/>
      </dsp:nvSpPr>
      <dsp:spPr>
        <a:xfrm>
          <a:off x="411480" y="1544132"/>
          <a:ext cx="7488936" cy="13851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GB" sz="2400" b="1" kern="1200" dirty="0"/>
            <a:t>2</a:t>
          </a:r>
          <a:r>
            <a:rPr lang="en-GB" sz="2400" b="1" kern="1200" baseline="30000" dirty="0"/>
            <a:t>nd</a:t>
          </a:r>
          <a:r>
            <a:rPr lang="en-GB" sz="2400" b="1" kern="1200" dirty="0"/>
            <a:t> year 60 credits : 1-3 months internship abroad, project proposal improvement and start thesis preparation on the Scientific Research</a:t>
          </a:r>
        </a:p>
      </dsp:txBody>
      <dsp:txXfrm>
        <a:off x="479098" y="1611750"/>
        <a:ext cx="7353700" cy="1249928"/>
      </dsp:txXfrm>
    </dsp:sp>
    <dsp:sp modelId="{08468A01-D83B-48A9-8453-ABA7BE46B38B}">
      <dsp:nvSpPr>
        <dsp:cNvPr id="0" name=""/>
        <dsp:cNvSpPr/>
      </dsp:nvSpPr>
      <dsp:spPr>
        <a:xfrm>
          <a:off x="0" y="4125023"/>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03B8ED-D30D-4038-8D70-FA2DEBDE50C9}">
      <dsp:nvSpPr>
        <dsp:cNvPr id="0" name=""/>
        <dsp:cNvSpPr/>
      </dsp:nvSpPr>
      <dsp:spPr>
        <a:xfrm>
          <a:off x="442341" y="3201662"/>
          <a:ext cx="7344918" cy="11719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n-GB" sz="2800" b="1" kern="1200" dirty="0"/>
            <a:t>3</a:t>
          </a:r>
          <a:r>
            <a:rPr lang="en-GB" sz="2800" b="1" kern="1200" baseline="30000" dirty="0"/>
            <a:t>rd</a:t>
          </a:r>
          <a:r>
            <a:rPr lang="en-GB" sz="2800" b="1" kern="1200" dirty="0"/>
            <a:t> year 60 credits: Scientific research +Thesis preparation and defence</a:t>
          </a:r>
        </a:p>
      </dsp:txBody>
      <dsp:txXfrm>
        <a:off x="499552" y="3258873"/>
        <a:ext cx="7230496" cy="1057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7F348-0B74-4BFD-8737-E4B4DD90039D}">
      <dsp:nvSpPr>
        <dsp:cNvPr id="0" name=""/>
        <dsp:cNvSpPr/>
      </dsp:nvSpPr>
      <dsp:spPr>
        <a:xfrm>
          <a:off x="0" y="112406"/>
          <a:ext cx="8229600" cy="1705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GB" sz="1800" kern="1200" dirty="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en-GB" sz="1800" b="1" kern="1200" dirty="0"/>
            <a:t>First Semester</a:t>
          </a:r>
          <a:r>
            <a:rPr lang="en-GB" sz="1800" kern="1200" dirty="0"/>
            <a:t>: Obligatory courses + Research path+ Project proposal presentation (30 ECTS)</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
            <a:tabLst/>
            <a:defRPr/>
          </a:pPr>
          <a:r>
            <a:rPr lang="en-GB" sz="1800" b="1" kern="1200" dirty="0"/>
            <a:t>Second Semester</a:t>
          </a:r>
          <a:r>
            <a:rPr lang="en-GB" sz="1800" kern="1200" dirty="0"/>
            <a:t>: Elective courses + Final Version of Project proposal (30 ECTS)</a:t>
          </a:r>
        </a:p>
      </dsp:txBody>
      <dsp:txXfrm>
        <a:off x="1740537" y="112406"/>
        <a:ext cx="6489062" cy="1705867"/>
      </dsp:txXfrm>
    </dsp:sp>
    <dsp:sp modelId="{E15E8536-E340-4FB6-A085-517FF17D8054}">
      <dsp:nvSpPr>
        <dsp:cNvPr id="0" name=""/>
        <dsp:cNvSpPr/>
      </dsp:nvSpPr>
      <dsp:spPr>
        <a:xfrm>
          <a:off x="84791" y="616169"/>
          <a:ext cx="1645920" cy="75694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11307-59CF-466B-8317-9BF1680352FD}">
      <dsp:nvSpPr>
        <dsp:cNvPr id="0" name=""/>
        <dsp:cNvSpPr/>
      </dsp:nvSpPr>
      <dsp:spPr>
        <a:xfrm>
          <a:off x="0" y="1942970"/>
          <a:ext cx="8229600" cy="1253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The Hand Extrablack" panose="03070A02030502020204" pitchFamily="66" charset="0"/>
            </a:rPr>
            <a:t>●</a:t>
          </a:r>
          <a:r>
            <a:rPr lang="en-GB" sz="1600" b="1" kern="1200" dirty="0"/>
            <a:t>Third Semester</a:t>
          </a:r>
          <a:r>
            <a:rPr lang="en-GB" sz="1600" kern="1200" dirty="0"/>
            <a:t>: 1-3 month Internship + Report on Internship and further development of project proposal  on scientific research (30 ECTS)</a:t>
          </a:r>
        </a:p>
        <a:p>
          <a:pPr marL="0" lvl="0" indent="0" algn="l" defTabSz="800100">
            <a:lnSpc>
              <a:spcPct val="90000"/>
            </a:lnSpc>
            <a:spcBef>
              <a:spcPct val="0"/>
            </a:spcBef>
            <a:spcAft>
              <a:spcPct val="35000"/>
            </a:spcAft>
            <a:buNone/>
          </a:pPr>
          <a:r>
            <a:rPr lang="en-GB" sz="1600" b="1" kern="1200" dirty="0">
              <a:latin typeface="The Hand Extrablack" panose="020B0604020202020204" pitchFamily="66" charset="0"/>
            </a:rPr>
            <a:t>●</a:t>
          </a:r>
          <a:r>
            <a:rPr lang="en-GB" sz="1600" b="1" kern="1200" dirty="0"/>
            <a:t>Fourth Semester</a:t>
          </a:r>
          <a:r>
            <a:rPr lang="en-GB" sz="1600" kern="1200" dirty="0"/>
            <a:t>:  Work on Thesis Preparation and development of scientific research (30 ECTS)</a:t>
          </a:r>
        </a:p>
      </dsp:txBody>
      <dsp:txXfrm>
        <a:off x="1740537" y="1942970"/>
        <a:ext cx="6489062" cy="1253158"/>
      </dsp:txXfrm>
    </dsp:sp>
    <dsp:sp modelId="{AAC09FF9-D0FD-439E-A53D-90CD670EE507}">
      <dsp:nvSpPr>
        <dsp:cNvPr id="0" name=""/>
        <dsp:cNvSpPr/>
      </dsp:nvSpPr>
      <dsp:spPr>
        <a:xfrm>
          <a:off x="67954" y="2183547"/>
          <a:ext cx="1645920" cy="75694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B4B470-200D-4B4D-B271-3D887C4FB730}">
      <dsp:nvSpPr>
        <dsp:cNvPr id="0" name=""/>
        <dsp:cNvSpPr/>
      </dsp:nvSpPr>
      <dsp:spPr>
        <a:xfrm>
          <a:off x="0" y="3148261"/>
          <a:ext cx="8229600" cy="1492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171450" lvl="1" indent="-171450" algn="l" defTabSz="800100">
            <a:lnSpc>
              <a:spcPct val="90000"/>
            </a:lnSpc>
            <a:spcBef>
              <a:spcPct val="0"/>
            </a:spcBef>
            <a:spcAft>
              <a:spcPct val="15000"/>
            </a:spcAft>
            <a:buFont typeface="Wingdings" panose="05000000000000000000" pitchFamily="2" charset="2"/>
            <a:buChar char="§"/>
          </a:pPr>
          <a:r>
            <a:rPr lang="en-GB" sz="1800" b="1" kern="1200" dirty="0"/>
            <a:t>Fifth Semester</a:t>
          </a:r>
          <a:r>
            <a:rPr lang="en-GB" sz="1800" kern="1200" dirty="0"/>
            <a:t>: Scientific research + Preparation and presentation of Draft PhD Thesis at Department and Faculty Level (30 ECTS)</a:t>
          </a:r>
        </a:p>
        <a:p>
          <a:pPr marL="171450" lvl="1" indent="-171450" algn="l" defTabSz="800100">
            <a:lnSpc>
              <a:spcPct val="90000"/>
            </a:lnSpc>
            <a:spcBef>
              <a:spcPct val="0"/>
            </a:spcBef>
            <a:spcAft>
              <a:spcPct val="15000"/>
            </a:spcAft>
            <a:buFont typeface="Wingdings" panose="05000000000000000000" pitchFamily="2" charset="2"/>
            <a:buChar char="§"/>
          </a:pPr>
          <a:r>
            <a:rPr lang="en-GB" sz="1800" b="1" kern="1200" dirty="0"/>
            <a:t>Sixth Semester</a:t>
          </a:r>
          <a:r>
            <a:rPr lang="en-GB" sz="1800" kern="1200" dirty="0"/>
            <a:t>: Oral examination consisting  in a public defence of the doctorial thesis (30 ECTS)</a:t>
          </a:r>
        </a:p>
      </dsp:txBody>
      <dsp:txXfrm>
        <a:off x="1740537" y="3148261"/>
        <a:ext cx="6489062" cy="1492002"/>
      </dsp:txXfrm>
    </dsp:sp>
    <dsp:sp modelId="{13CE9342-EB46-44A0-931A-81E7C05EBB32}">
      <dsp:nvSpPr>
        <dsp:cNvPr id="0" name=""/>
        <dsp:cNvSpPr/>
      </dsp:nvSpPr>
      <dsp:spPr>
        <a:xfrm>
          <a:off x="94617" y="3515790"/>
          <a:ext cx="1645920" cy="756943"/>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20EF95-E232-483A-B08A-E0A088B080A7}" type="datetimeFigureOut">
              <a:rPr lang="en-GB" smtClean="0"/>
              <a:t>06/02/2020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AABB1-33D0-490A-8F65-0E2FCBEECD78}" type="slidenum">
              <a:rPr lang="en-GB" smtClean="0"/>
              <a:t>‹#›</a:t>
            </a:fld>
            <a:endParaRPr lang="en-GB"/>
          </a:p>
        </p:txBody>
      </p:sp>
    </p:spTree>
    <p:extLst>
      <p:ext uri="{BB962C8B-B14F-4D97-AF65-F5344CB8AC3E}">
        <p14:creationId xmlns:p14="http://schemas.microsoft.com/office/powerpoint/2010/main" val="107719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59BD8-427A-43A6-AEE0-A6CAE913F694}" type="datetimeFigureOut">
              <a:rPr lang="en-GB" smtClean="0"/>
              <a:t>06/02/2020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69034-12FB-4A4C-B885-362305F2F51B}" type="slidenum">
              <a:rPr lang="en-GB" smtClean="0"/>
              <a:t>‹#›</a:t>
            </a:fld>
            <a:endParaRPr lang="en-GB"/>
          </a:p>
        </p:txBody>
      </p:sp>
    </p:spTree>
    <p:extLst>
      <p:ext uri="{BB962C8B-B14F-4D97-AF65-F5344CB8AC3E}">
        <p14:creationId xmlns:p14="http://schemas.microsoft.com/office/powerpoint/2010/main" val="274737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62FCDE-7375-41A6-AA58-C5A8488922D6}" type="datetime1">
              <a:rPr lang="en-GB" smtClean="0"/>
              <a:t>06/02/2020</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9445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DC832D-DA70-4815-903C-E4EC4C980648}" type="datetime1">
              <a:rPr lang="en-GB" smtClean="0"/>
              <a:t>06/02/2020</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33330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75B5E6-9999-49CE-B7AE-EB5D93D104CD}" type="datetime1">
              <a:rPr lang="en-GB" smtClean="0"/>
              <a:t>06/02/2020</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220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01579E-C215-4D46-9F00-FCE9803D788E}" type="datetime1">
              <a:rPr lang="en-GB" smtClean="0"/>
              <a:t>06/02/2020</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1438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68C20D-129E-4D9E-A2A0-CE5AE34E94CA}" type="datetime1">
              <a:rPr lang="en-GB" smtClean="0"/>
              <a:t>06/02/2020</a:t>
            </a:fld>
            <a:endParaRPr lang="en-GB"/>
          </a:p>
        </p:txBody>
      </p:sp>
      <p:sp>
        <p:nvSpPr>
          <p:cNvPr id="5" name="Footer Placeholder 4"/>
          <p:cNvSpPr>
            <a:spLocks noGrp="1"/>
          </p:cNvSpPr>
          <p:nvPr>
            <p:ph type="ftr" sz="quarter" idx="11"/>
          </p:nvPr>
        </p:nvSpPr>
        <p:spPr/>
        <p:txBody>
          <a:bodyPr/>
          <a:lstStyle/>
          <a:p>
            <a:r>
              <a:rPr lang="en-GB"/>
              <a:t>Kick-off Meeting, Montenegro, February 2019</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509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F1A2A-9ECF-4D79-91A4-DAAC98D7228B}" type="datetime1">
              <a:rPr lang="en-GB" smtClean="0"/>
              <a:t>06/02/2020</a:t>
            </a:fld>
            <a:endParaRPr lang="en-GB"/>
          </a:p>
        </p:txBody>
      </p:sp>
      <p:sp>
        <p:nvSpPr>
          <p:cNvPr id="6" name="Footer Placeholder 5"/>
          <p:cNvSpPr>
            <a:spLocks noGrp="1"/>
          </p:cNvSpPr>
          <p:nvPr>
            <p:ph type="ftr" sz="quarter" idx="11"/>
          </p:nvPr>
        </p:nvSpPr>
        <p:spPr/>
        <p:txBody>
          <a:bodyPr/>
          <a:lstStyle/>
          <a:p>
            <a:r>
              <a:rPr lang="en-GB"/>
              <a:t>Kick-off Meeting, Montenegro, February 2019</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08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B45E0A-BB7C-4686-AA14-D829870E7BD4}" type="datetime1">
              <a:rPr lang="en-GB" smtClean="0"/>
              <a:t>06/02/2020</a:t>
            </a:fld>
            <a:endParaRPr lang="en-GB"/>
          </a:p>
        </p:txBody>
      </p:sp>
      <p:sp>
        <p:nvSpPr>
          <p:cNvPr id="8" name="Footer Placeholder 7"/>
          <p:cNvSpPr>
            <a:spLocks noGrp="1"/>
          </p:cNvSpPr>
          <p:nvPr>
            <p:ph type="ftr" sz="quarter" idx="11"/>
          </p:nvPr>
        </p:nvSpPr>
        <p:spPr/>
        <p:txBody>
          <a:bodyPr/>
          <a:lstStyle/>
          <a:p>
            <a:r>
              <a:rPr lang="en-GB"/>
              <a:t>Kick-off Meeting, Montenegro, February 2019</a:t>
            </a:r>
          </a:p>
        </p:txBody>
      </p:sp>
      <p:sp>
        <p:nvSpPr>
          <p:cNvPr id="9" name="Slide Number Placeholder 8"/>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63901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F52E2C-97E9-406C-99AF-A30B15C11132}" type="datetime1">
              <a:rPr lang="en-GB" smtClean="0"/>
              <a:t>06/02/2020</a:t>
            </a:fld>
            <a:endParaRPr lang="en-GB"/>
          </a:p>
        </p:txBody>
      </p:sp>
      <p:sp>
        <p:nvSpPr>
          <p:cNvPr id="4" name="Footer Placeholder 3"/>
          <p:cNvSpPr>
            <a:spLocks noGrp="1"/>
          </p:cNvSpPr>
          <p:nvPr>
            <p:ph type="ftr" sz="quarter" idx="11"/>
          </p:nvPr>
        </p:nvSpPr>
        <p:spPr/>
        <p:txBody>
          <a:bodyPr/>
          <a:lstStyle/>
          <a:p>
            <a:r>
              <a:rPr lang="en-GB"/>
              <a:t>Kick-off Meeting, Montenegro, February 2019</a:t>
            </a:r>
          </a:p>
        </p:txBody>
      </p:sp>
      <p:sp>
        <p:nvSpPr>
          <p:cNvPr id="5" name="Slide Number Placeholder 4"/>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1082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67B0-696B-43D6-84E1-A6BFB22C1749}" type="datetime1">
              <a:rPr lang="en-GB" smtClean="0"/>
              <a:t>06/02/2020</a:t>
            </a:fld>
            <a:endParaRPr lang="en-GB"/>
          </a:p>
        </p:txBody>
      </p:sp>
      <p:sp>
        <p:nvSpPr>
          <p:cNvPr id="3" name="Footer Placeholder 2"/>
          <p:cNvSpPr>
            <a:spLocks noGrp="1"/>
          </p:cNvSpPr>
          <p:nvPr>
            <p:ph type="ftr" sz="quarter" idx="11"/>
          </p:nvPr>
        </p:nvSpPr>
        <p:spPr/>
        <p:txBody>
          <a:bodyPr/>
          <a:lstStyle/>
          <a:p>
            <a:r>
              <a:rPr lang="en-GB"/>
              <a:t>Kick-off Meeting, Montenegro, February 2019</a:t>
            </a:r>
          </a:p>
        </p:txBody>
      </p:sp>
      <p:sp>
        <p:nvSpPr>
          <p:cNvPr id="4" name="Slide Number Placeholder 3"/>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84610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1DFD6A-16C4-48AC-BE67-FD7EA4E79F39}" type="datetime1">
              <a:rPr lang="en-GB" smtClean="0"/>
              <a:t>06/02/2020</a:t>
            </a:fld>
            <a:endParaRPr lang="en-GB"/>
          </a:p>
        </p:txBody>
      </p:sp>
      <p:sp>
        <p:nvSpPr>
          <p:cNvPr id="6" name="Footer Placeholder 5"/>
          <p:cNvSpPr>
            <a:spLocks noGrp="1"/>
          </p:cNvSpPr>
          <p:nvPr>
            <p:ph type="ftr" sz="quarter" idx="11"/>
          </p:nvPr>
        </p:nvSpPr>
        <p:spPr/>
        <p:txBody>
          <a:bodyPr/>
          <a:lstStyle/>
          <a:p>
            <a:r>
              <a:rPr lang="en-GB"/>
              <a:t>Kick-off Meeting, Montenegro, February 2019</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417716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5710C-0DB5-41CF-9E53-ADC57AB88758}" type="datetime1">
              <a:rPr lang="en-GB" smtClean="0"/>
              <a:t>06/02/2020</a:t>
            </a:fld>
            <a:endParaRPr lang="en-GB"/>
          </a:p>
        </p:txBody>
      </p:sp>
      <p:sp>
        <p:nvSpPr>
          <p:cNvPr id="6" name="Footer Placeholder 5"/>
          <p:cNvSpPr>
            <a:spLocks noGrp="1"/>
          </p:cNvSpPr>
          <p:nvPr>
            <p:ph type="ftr" sz="quarter" idx="11"/>
          </p:nvPr>
        </p:nvSpPr>
        <p:spPr/>
        <p:txBody>
          <a:bodyPr/>
          <a:lstStyle/>
          <a:p>
            <a:r>
              <a:rPr lang="en-GB"/>
              <a:t>Kick-off Meeting, Montenegro, February 2019</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9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07E5E-4000-4743-BDAD-5F6D44221742}" type="datetime1">
              <a:rPr lang="en-GB" smtClean="0"/>
              <a:t>06/02/2020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Kick-off Meeting, Montenegro, February 2019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BD6A1-B084-4740-A66C-CD90010B0859}" type="slidenum">
              <a:rPr lang="en-GB" smtClean="0"/>
              <a:t>‹#›</a:t>
            </a:fld>
            <a:endParaRPr lang="en-GB"/>
          </a:p>
        </p:txBody>
      </p:sp>
    </p:spTree>
    <p:extLst>
      <p:ext uri="{BB962C8B-B14F-4D97-AF65-F5344CB8AC3E}">
        <p14:creationId xmlns:p14="http://schemas.microsoft.com/office/powerpoint/2010/main" val="8198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1542033"/>
          </a:xfrm>
        </p:spPr>
        <p:txBody>
          <a:bodyPr>
            <a:normAutofit fontScale="90000"/>
          </a:bodyPr>
          <a:lstStyle/>
          <a:p>
            <a:r>
              <a:rPr lang="en-GB" sz="6000" b="1" dirty="0">
                <a:solidFill>
                  <a:srgbClr val="002060"/>
                </a:solidFill>
              </a:rPr>
              <a:t>   Draft Structure of PhD Program in “Economics and Sustainable Tourism” </a:t>
            </a:r>
          </a:p>
        </p:txBody>
      </p:sp>
      <p:sp>
        <p:nvSpPr>
          <p:cNvPr id="3" name="Subtitle 2"/>
          <p:cNvSpPr>
            <a:spLocks noGrp="1"/>
          </p:cNvSpPr>
          <p:nvPr>
            <p:ph type="subTitle" idx="1"/>
          </p:nvPr>
        </p:nvSpPr>
        <p:spPr>
          <a:xfrm>
            <a:off x="1331640" y="3524258"/>
            <a:ext cx="6400800" cy="1752600"/>
          </a:xfrm>
        </p:spPr>
        <p:txBody>
          <a:bodyPr>
            <a:normAutofit/>
          </a:bodyPr>
          <a:lstStyle/>
          <a:p>
            <a:r>
              <a:rPr lang="en-GB" sz="2800" dirty="0">
                <a:solidFill>
                  <a:srgbClr val="002060"/>
                </a:solidFill>
              </a:rPr>
              <a:t>Prof. </a:t>
            </a:r>
            <a:r>
              <a:rPr lang="en-GB" sz="2800" dirty="0" err="1">
                <a:solidFill>
                  <a:srgbClr val="002060"/>
                </a:solidFill>
              </a:rPr>
              <a:t>dr.Arjeta</a:t>
            </a:r>
            <a:r>
              <a:rPr lang="en-GB" sz="2800" dirty="0">
                <a:solidFill>
                  <a:srgbClr val="002060"/>
                </a:solidFill>
              </a:rPr>
              <a:t> </a:t>
            </a:r>
            <a:r>
              <a:rPr lang="en-GB" sz="2800" dirty="0" err="1">
                <a:solidFill>
                  <a:srgbClr val="002060"/>
                </a:solidFill>
              </a:rPr>
              <a:t>Troshani</a:t>
            </a:r>
            <a:endParaRPr lang="en-GB" sz="2800" dirty="0">
              <a:solidFill>
                <a:srgbClr val="002060"/>
              </a:solidFill>
            </a:endParaRPr>
          </a:p>
          <a:p>
            <a:r>
              <a:rPr lang="en-GB" sz="2400" dirty="0">
                <a:solidFill>
                  <a:srgbClr val="002060"/>
                </a:solidFill>
              </a:rPr>
              <a:t>University of Shkodra “</a:t>
            </a:r>
            <a:r>
              <a:rPr lang="en-GB" sz="2400" dirty="0" err="1">
                <a:solidFill>
                  <a:srgbClr val="002060"/>
                </a:solidFill>
              </a:rPr>
              <a:t>Luigj</a:t>
            </a:r>
            <a:r>
              <a:rPr lang="en-GB" sz="2400" dirty="0">
                <a:solidFill>
                  <a:srgbClr val="002060"/>
                </a:solidFill>
              </a:rPr>
              <a:t> </a:t>
            </a:r>
            <a:r>
              <a:rPr lang="en-GB" sz="2400" dirty="0" err="1">
                <a:solidFill>
                  <a:srgbClr val="002060"/>
                </a:solidFill>
              </a:rPr>
              <a:t>Gurakuqi</a:t>
            </a:r>
            <a:r>
              <a:rPr lang="en-GB" sz="2400" dirty="0">
                <a:solidFill>
                  <a:srgbClr val="002060"/>
                </a:solidFill>
              </a:rPr>
              <a:t>”</a:t>
            </a:r>
          </a:p>
          <a:p>
            <a:endParaRPr lang="en-GB" sz="2400" dirty="0">
              <a:solidFill>
                <a:srgbClr val="002060"/>
              </a:solidFill>
            </a:endParaRPr>
          </a:p>
          <a:p>
            <a:endParaRPr lang="en-GB" sz="2400" dirty="0">
              <a:solidFill>
                <a:srgbClr val="002060"/>
              </a:solidFill>
            </a:endParaRPr>
          </a:p>
        </p:txBody>
      </p:sp>
      <p:sp>
        <p:nvSpPr>
          <p:cNvPr id="4" name="Footer Placeholder 3"/>
          <p:cNvSpPr>
            <a:spLocks noGrp="1"/>
          </p:cNvSpPr>
          <p:nvPr>
            <p:ph type="ftr" sz="quarter" idx="11"/>
          </p:nvPr>
        </p:nvSpPr>
        <p:spPr>
          <a:xfrm>
            <a:off x="3124200" y="6356350"/>
            <a:ext cx="3248000" cy="365125"/>
          </a:xfrm>
        </p:spPr>
        <p:txBody>
          <a:bodyPr/>
          <a:lstStyle/>
          <a:p>
            <a:r>
              <a:rPr lang="en-GB" b="1" dirty="0"/>
              <a:t>598465-EPP-1-2018-1-ME-EPPKA2-CBHE-SP</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4941168"/>
            <a:ext cx="671381" cy="671381"/>
          </a:xfrm>
          <a:prstGeom prst="rect">
            <a:avLst/>
          </a:prstGeom>
        </p:spPr>
      </p:pic>
      <p:graphicFrame>
        <p:nvGraphicFramePr>
          <p:cNvPr id="5" name="Table 4">
            <a:extLst>
              <a:ext uri="{FF2B5EF4-FFF2-40B4-BE49-F238E27FC236}">
                <a16:creationId xmlns:a16="http://schemas.microsoft.com/office/drawing/2014/main" id="{8295F829-D7A0-422E-AEDF-C92AC90E0837}"/>
              </a:ext>
            </a:extLst>
          </p:cNvPr>
          <p:cNvGraphicFramePr>
            <a:graphicFrameLocks noGrp="1"/>
          </p:cNvGraphicFramePr>
          <p:nvPr>
            <p:extLst>
              <p:ext uri="{D42A27DB-BD31-4B8C-83A1-F6EECF244321}">
                <p14:modId xmlns:p14="http://schemas.microsoft.com/office/powerpoint/2010/main" val="2979884436"/>
              </p:ext>
            </p:extLst>
          </p:nvPr>
        </p:nvGraphicFramePr>
        <p:xfrm>
          <a:off x="188640" y="650931"/>
          <a:ext cx="8229600" cy="152400"/>
        </p:xfrm>
        <a:graphic>
          <a:graphicData uri="http://schemas.openxmlformats.org/drawingml/2006/table">
            <a:tbl>
              <a:tblPr/>
              <a:tblGrid>
                <a:gridCol w="8229600">
                  <a:extLst>
                    <a:ext uri="{9D8B030D-6E8A-4147-A177-3AD203B41FA5}">
                      <a16:colId xmlns:a16="http://schemas.microsoft.com/office/drawing/2014/main" val="576761043"/>
                    </a:ext>
                  </a:extLst>
                </a:gridCol>
              </a:tblGrid>
              <a:tr h="0">
                <a:tc>
                  <a:txBody>
                    <a:bodyPr/>
                    <a:lstStyle/>
                    <a:p>
                      <a:pPr algn="l">
                        <a:spcAft>
                          <a:spcPts val="0"/>
                        </a:spcAft>
                      </a:pPr>
                      <a:endParaRPr lang="en-US" sz="1000" dirty="0">
                        <a:effectLst/>
                        <a:latin typeface="Times New Roman" panose="02020603050405020304" pitchFamily="18" charset="0"/>
                        <a:ea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3422328403"/>
                  </a:ext>
                </a:extLst>
              </a:tr>
            </a:tbl>
          </a:graphicData>
        </a:graphic>
      </p:graphicFrame>
      <p:pic>
        <p:nvPicPr>
          <p:cNvPr id="2049" name="Picture 1">
            <a:extLst>
              <a:ext uri="{FF2B5EF4-FFF2-40B4-BE49-F238E27FC236}">
                <a16:creationId xmlns:a16="http://schemas.microsoft.com/office/drawing/2014/main" id="{5213D2C9-2B90-467C-8F47-21EB90D778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881" y="208018"/>
            <a:ext cx="122319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6447-7543-4BCE-A3E1-B310A020E1DB}"/>
              </a:ext>
            </a:extLst>
          </p:cNvPr>
          <p:cNvSpPr>
            <a:spLocks noGrp="1"/>
          </p:cNvSpPr>
          <p:nvPr>
            <p:ph type="title"/>
          </p:nvPr>
        </p:nvSpPr>
        <p:spPr/>
        <p:txBody>
          <a:bodyPr/>
          <a:lstStyle/>
          <a:p>
            <a:r>
              <a:rPr lang="en-GB" dirty="0"/>
              <a:t>Courses proposed by UNIV</a:t>
            </a:r>
          </a:p>
        </p:txBody>
      </p:sp>
      <p:sp>
        <p:nvSpPr>
          <p:cNvPr id="3" name="Content Placeholder 2">
            <a:extLst>
              <a:ext uri="{FF2B5EF4-FFF2-40B4-BE49-F238E27FC236}">
                <a16:creationId xmlns:a16="http://schemas.microsoft.com/office/drawing/2014/main" id="{AC81F753-3BAC-499F-A5FF-969BB93C4FA3}"/>
              </a:ext>
            </a:extLst>
          </p:cNvPr>
          <p:cNvSpPr>
            <a:spLocks noGrp="1"/>
          </p:cNvSpPr>
          <p:nvPr>
            <p:ph idx="1"/>
          </p:nvPr>
        </p:nvSpPr>
        <p:spPr/>
        <p:txBody>
          <a:bodyPr>
            <a:normAutofit fontScale="92500"/>
          </a:bodyPr>
          <a:lstStyle/>
          <a:p>
            <a:pPr lvl="0">
              <a:lnSpc>
                <a:spcPct val="107000"/>
              </a:lnSpc>
              <a:buFont typeface="+mj-lt"/>
              <a:buAutoNum type="arabicPeriod"/>
            </a:pPr>
            <a:r>
              <a:rPr lang="en-GB" dirty="0">
                <a:latin typeface="Times New Roman" panose="02020603050405020304" pitchFamily="18" charset="0"/>
                <a:ea typeface="Calibri" panose="020F0502020204030204" pitchFamily="34" charset="0"/>
                <a:cs typeface="Times New Roman" panose="02020603050405020304" pitchFamily="18" charset="0"/>
              </a:rPr>
              <a:t>Research Methodology – </a:t>
            </a:r>
            <a:r>
              <a:rPr lang="en-GB" dirty="0" err="1">
                <a:latin typeface="Times New Roman" panose="02020603050405020304" pitchFamily="18" charset="0"/>
                <a:ea typeface="Calibri" panose="020F0502020204030204" pitchFamily="34" charset="0"/>
                <a:cs typeface="Times New Roman" panose="02020603050405020304" pitchFamily="18" charset="0"/>
              </a:rPr>
              <a:t>Prof.as.dr.Kristofor</a:t>
            </a:r>
            <a:r>
              <a:rPr lang="en-GB" dirty="0">
                <a:latin typeface="Times New Roman" panose="02020603050405020304" pitchFamily="18" charset="0"/>
                <a:ea typeface="Calibri" panose="020F0502020204030204" pitchFamily="34" charset="0"/>
                <a:cs typeface="Times New Roman" panose="02020603050405020304" pitchFamily="18" charset="0"/>
              </a:rPr>
              <a:t> Lapa, </a:t>
            </a:r>
            <a:r>
              <a:rPr lang="en-GB" dirty="0" err="1">
                <a:latin typeface="Times New Roman" panose="02020603050405020304" pitchFamily="18" charset="0"/>
                <a:ea typeface="Calibri" panose="020F0502020204030204" pitchFamily="34" charset="0"/>
                <a:cs typeface="Times New Roman" panose="02020603050405020304" pitchFamily="18" charset="0"/>
              </a:rPr>
              <a:t>Enkelejd</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Mehilli</a:t>
            </a:r>
            <a:r>
              <a:rPr lang="en-GB" dirty="0">
                <a:latin typeface="Times New Roman" panose="02020603050405020304" pitchFamily="18" charset="0"/>
                <a:ea typeface="Calibri" panose="020F0502020204030204" pitchFamily="34" charset="0"/>
                <a:cs typeface="Times New Roman" panose="02020603050405020304" pitchFamily="18" charset="0"/>
              </a:rPr>
              <a:t> PhD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latin typeface="Times New Roman" panose="02020603050405020304" pitchFamily="18" charset="0"/>
                <a:ea typeface="Calibri" panose="020F0502020204030204" pitchFamily="34" charset="0"/>
                <a:cs typeface="Times New Roman" panose="02020603050405020304" pitchFamily="18" charset="0"/>
              </a:rPr>
              <a:t>Maritime Tourism – Prof. </a:t>
            </a:r>
            <a:r>
              <a:rPr lang="en-GB" dirty="0" err="1">
                <a:latin typeface="Times New Roman" panose="02020603050405020304" pitchFamily="18" charset="0"/>
                <a:ea typeface="Calibri" panose="020F0502020204030204" pitchFamily="34" charset="0"/>
                <a:cs typeface="Times New Roman" panose="02020603050405020304" pitchFamily="18" charset="0"/>
              </a:rPr>
              <a:t>as.dr.Kristofor</a:t>
            </a:r>
            <a:r>
              <a:rPr lang="en-GB" dirty="0">
                <a:latin typeface="Times New Roman" panose="02020603050405020304" pitchFamily="18" charset="0"/>
                <a:ea typeface="Calibri" panose="020F0502020204030204" pitchFamily="34" charset="0"/>
                <a:cs typeface="Times New Roman" panose="02020603050405020304" pitchFamily="18" charset="0"/>
              </a:rPr>
              <a:t> Lapa, </a:t>
            </a:r>
            <a:r>
              <a:rPr lang="en-GB" dirty="0" err="1">
                <a:latin typeface="Times New Roman" panose="02020603050405020304" pitchFamily="18" charset="0"/>
                <a:ea typeface="Calibri" panose="020F0502020204030204" pitchFamily="34" charset="0"/>
                <a:cs typeface="Times New Roman" panose="02020603050405020304" pitchFamily="18" charset="0"/>
              </a:rPr>
              <a:t>Prof.as.dr.Elenica</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Pjero</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latin typeface="Times New Roman" panose="02020603050405020304" pitchFamily="18" charset="0"/>
                <a:ea typeface="Calibri" panose="020F0502020204030204" pitchFamily="34" charset="0"/>
                <a:cs typeface="Times New Roman" panose="02020603050405020304" pitchFamily="18" charset="0"/>
              </a:rPr>
              <a:t>Yellow Tourism – </a:t>
            </a:r>
            <a:r>
              <a:rPr lang="en-GB" dirty="0" err="1">
                <a:latin typeface="Times New Roman" panose="02020603050405020304" pitchFamily="18" charset="0"/>
                <a:ea typeface="Calibri" panose="020F0502020204030204" pitchFamily="34" charset="0"/>
                <a:cs typeface="Times New Roman" panose="02020603050405020304" pitchFamily="18" charset="0"/>
              </a:rPr>
              <a:t>Prof.as.dr.Elenica</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Pjero</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Enkeljed</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Mehilli</a:t>
            </a:r>
            <a:r>
              <a:rPr lang="en-GB" dirty="0">
                <a:latin typeface="Times New Roman" panose="02020603050405020304" pitchFamily="18" charset="0"/>
                <a:ea typeface="Calibri" panose="020F0502020204030204" pitchFamily="34" charset="0"/>
                <a:cs typeface="Times New Roman" panose="02020603050405020304" pitchFamily="18" charset="0"/>
              </a:rPr>
              <a:t>, PhD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Font typeface="+mj-lt"/>
              <a:buAutoNum type="arabicPeriod"/>
            </a:pPr>
            <a:r>
              <a:rPr lang="en-GB" dirty="0">
                <a:latin typeface="Times New Roman" panose="02020603050405020304" pitchFamily="18" charset="0"/>
                <a:ea typeface="Calibri" panose="020F0502020204030204" pitchFamily="34" charset="0"/>
                <a:cs typeface="Times New Roman" panose="02020603050405020304" pitchFamily="18" charset="0"/>
              </a:rPr>
              <a:t>Big Data and Artificial Intelligence – </a:t>
            </a:r>
            <a:r>
              <a:rPr lang="en-GB" dirty="0" err="1">
                <a:latin typeface="Times New Roman" panose="02020603050405020304" pitchFamily="18" charset="0"/>
                <a:ea typeface="Calibri" panose="020F0502020204030204" pitchFamily="34" charset="0"/>
                <a:cs typeface="Times New Roman" panose="02020603050405020304" pitchFamily="18" charset="0"/>
              </a:rPr>
              <a:t>Prof.as.dr.Llambrini</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Sota</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Prof.as.dr.Eljona</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a:latin typeface="Times New Roman" panose="02020603050405020304" pitchFamily="18" charset="0"/>
                <a:ea typeface="Calibri" panose="020F0502020204030204" pitchFamily="34" charset="0"/>
                <a:cs typeface="Times New Roman" panose="02020603050405020304" pitchFamily="18" charset="0"/>
              </a:rPr>
              <a:t>Proko</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81D3BDC6-66EC-4699-8146-5F704AF61A59}"/>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228262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D88A-A018-4480-B426-856B1B4BF237}"/>
              </a:ext>
            </a:extLst>
          </p:cNvPr>
          <p:cNvSpPr>
            <a:spLocks noGrp="1"/>
          </p:cNvSpPr>
          <p:nvPr>
            <p:ph type="title"/>
          </p:nvPr>
        </p:nvSpPr>
        <p:spPr/>
        <p:txBody>
          <a:bodyPr>
            <a:normAutofit fontScale="90000"/>
          </a:bodyPr>
          <a:lstStyle/>
          <a:p>
            <a:r>
              <a:rPr lang="en-GB" dirty="0"/>
              <a:t>Courses proposed by University of Maribor</a:t>
            </a:r>
          </a:p>
        </p:txBody>
      </p:sp>
      <p:sp>
        <p:nvSpPr>
          <p:cNvPr id="3" name="Content Placeholder 2">
            <a:extLst>
              <a:ext uri="{FF2B5EF4-FFF2-40B4-BE49-F238E27FC236}">
                <a16:creationId xmlns:a16="http://schemas.microsoft.com/office/drawing/2014/main" id="{692C4D2E-98C6-4510-98AB-F88D3E99BEDF}"/>
              </a:ext>
            </a:extLst>
          </p:cNvPr>
          <p:cNvSpPr>
            <a:spLocks noGrp="1"/>
          </p:cNvSpPr>
          <p:nvPr>
            <p:ph idx="1"/>
          </p:nvPr>
        </p:nvSpPr>
        <p:spPr/>
        <p:txBody>
          <a:bodyPr/>
          <a:lstStyle/>
          <a:p>
            <a:r>
              <a:rPr lang="en-GB" dirty="0"/>
              <a:t>Tourism Discourse – </a:t>
            </a:r>
            <a:r>
              <a:rPr lang="en-GB" dirty="0" err="1"/>
              <a:t>Prof.Jasna</a:t>
            </a:r>
            <a:r>
              <a:rPr lang="en-GB" dirty="0"/>
              <a:t> </a:t>
            </a:r>
            <a:r>
              <a:rPr lang="en-GB" dirty="0" err="1"/>
              <a:t>Potocnik</a:t>
            </a:r>
            <a:endParaRPr lang="en-GB" dirty="0"/>
          </a:p>
          <a:p>
            <a:r>
              <a:rPr lang="en-GB" dirty="0"/>
              <a:t>Rhetoric, Public Relations and Digital Media – Prof. </a:t>
            </a:r>
            <a:r>
              <a:rPr lang="en-GB" dirty="0" err="1"/>
              <a:t>Jasna</a:t>
            </a:r>
            <a:r>
              <a:rPr lang="en-GB" dirty="0"/>
              <a:t> </a:t>
            </a:r>
            <a:r>
              <a:rPr lang="en-GB" dirty="0" err="1"/>
              <a:t>Potocnik</a:t>
            </a:r>
            <a:endParaRPr lang="en-GB" dirty="0"/>
          </a:p>
        </p:txBody>
      </p:sp>
      <p:sp>
        <p:nvSpPr>
          <p:cNvPr id="4" name="Footer Placeholder 3">
            <a:extLst>
              <a:ext uri="{FF2B5EF4-FFF2-40B4-BE49-F238E27FC236}">
                <a16:creationId xmlns:a16="http://schemas.microsoft.com/office/drawing/2014/main" id="{DD3A24FF-2D1F-413A-A50E-B4E418242F01}"/>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85491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B192-97E0-4C17-B3CD-CFE5DA0BE646}"/>
              </a:ext>
            </a:extLst>
          </p:cNvPr>
          <p:cNvSpPr>
            <a:spLocks noGrp="1"/>
          </p:cNvSpPr>
          <p:nvPr>
            <p:ph type="title"/>
          </p:nvPr>
        </p:nvSpPr>
        <p:spPr/>
        <p:txBody>
          <a:bodyPr/>
          <a:lstStyle/>
          <a:p>
            <a:r>
              <a:rPr lang="en-GB" dirty="0"/>
              <a:t>Courses proposed by UPT</a:t>
            </a:r>
          </a:p>
        </p:txBody>
      </p:sp>
      <p:sp>
        <p:nvSpPr>
          <p:cNvPr id="3" name="Content Placeholder 2">
            <a:extLst>
              <a:ext uri="{FF2B5EF4-FFF2-40B4-BE49-F238E27FC236}">
                <a16:creationId xmlns:a16="http://schemas.microsoft.com/office/drawing/2014/main" id="{ABDBB31C-3B0F-4BCE-B76D-EA313D67F172}"/>
              </a:ext>
            </a:extLst>
          </p:cNvPr>
          <p:cNvSpPr>
            <a:spLocks noGrp="1"/>
          </p:cNvSpPr>
          <p:nvPr>
            <p:ph idx="1"/>
          </p:nvPr>
        </p:nvSpPr>
        <p:spPr/>
        <p:txBody>
          <a:bodyPr/>
          <a:lstStyle/>
          <a:p>
            <a:r>
              <a:rPr lang="en-GB" dirty="0"/>
              <a:t>Recovery and revitalization of monuments – </a:t>
            </a:r>
            <a:r>
              <a:rPr lang="en-GB" dirty="0" err="1"/>
              <a:t>Prof.dr.Florian</a:t>
            </a:r>
            <a:r>
              <a:rPr lang="en-GB" dirty="0"/>
              <a:t> </a:t>
            </a:r>
            <a:r>
              <a:rPr lang="en-GB" dirty="0" err="1"/>
              <a:t>Nepravishta</a:t>
            </a:r>
            <a:endParaRPr lang="en-GB" dirty="0"/>
          </a:p>
          <a:p>
            <a:r>
              <a:rPr lang="en-GB" dirty="0"/>
              <a:t>Cultural Property Management – </a:t>
            </a:r>
            <a:r>
              <a:rPr lang="en-GB" dirty="0" err="1"/>
              <a:t>prof.as.dr.Elfrida</a:t>
            </a:r>
            <a:r>
              <a:rPr lang="en-GB" dirty="0"/>
              <a:t> </a:t>
            </a:r>
            <a:r>
              <a:rPr lang="en-GB" dirty="0" err="1"/>
              <a:t>Aliu</a:t>
            </a:r>
            <a:endParaRPr lang="en-GB" dirty="0"/>
          </a:p>
          <a:p>
            <a:r>
              <a:rPr lang="en-GB" dirty="0"/>
              <a:t>Restoration of urban </a:t>
            </a:r>
            <a:r>
              <a:rPr lang="en-GB" dirty="0" err="1"/>
              <a:t>centers</a:t>
            </a:r>
            <a:r>
              <a:rPr lang="en-GB" dirty="0"/>
              <a:t> and historical landscapes – </a:t>
            </a:r>
            <a:r>
              <a:rPr lang="en-GB" dirty="0" err="1"/>
              <a:t>Prof.as.dr.Armand</a:t>
            </a:r>
            <a:r>
              <a:rPr lang="en-GB" dirty="0"/>
              <a:t> </a:t>
            </a:r>
            <a:r>
              <a:rPr lang="en-GB" dirty="0" err="1"/>
              <a:t>Vokshi</a:t>
            </a:r>
            <a:endParaRPr lang="en-GB" dirty="0"/>
          </a:p>
        </p:txBody>
      </p:sp>
      <p:sp>
        <p:nvSpPr>
          <p:cNvPr id="4" name="Footer Placeholder 3">
            <a:extLst>
              <a:ext uri="{FF2B5EF4-FFF2-40B4-BE49-F238E27FC236}">
                <a16:creationId xmlns:a16="http://schemas.microsoft.com/office/drawing/2014/main" id="{7D38833B-A987-4DE3-886E-56BD69FAC079}"/>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236214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C0F8-DAE1-4CB0-9F80-74B2769C4476}"/>
              </a:ext>
            </a:extLst>
          </p:cNvPr>
          <p:cNvSpPr>
            <a:spLocks noGrp="1"/>
          </p:cNvSpPr>
          <p:nvPr>
            <p:ph type="title"/>
          </p:nvPr>
        </p:nvSpPr>
        <p:spPr/>
        <p:txBody>
          <a:bodyPr>
            <a:normAutofit fontScale="90000"/>
          </a:bodyPr>
          <a:lstStyle/>
          <a:p>
            <a:r>
              <a:rPr lang="en-GB" dirty="0"/>
              <a:t>OTHER COURSES Proposed by other MARDS PARTNERS (UMT, UV,UZ)</a:t>
            </a:r>
          </a:p>
        </p:txBody>
      </p:sp>
      <p:sp>
        <p:nvSpPr>
          <p:cNvPr id="3" name="Content Placeholder 2">
            <a:extLst>
              <a:ext uri="{FF2B5EF4-FFF2-40B4-BE49-F238E27FC236}">
                <a16:creationId xmlns:a16="http://schemas.microsoft.com/office/drawing/2014/main" id="{EDEE3452-D68B-44DC-88A2-1C6C0EF252C5}"/>
              </a:ext>
            </a:extLst>
          </p:cNvPr>
          <p:cNvSpPr>
            <a:spLocks noGrp="1"/>
          </p:cNvSpPr>
          <p:nvPr>
            <p:ph idx="1"/>
          </p:nvPr>
        </p:nvSpPr>
        <p:spPr/>
        <p:txBody>
          <a:bodyPr/>
          <a:lstStyle/>
          <a:p>
            <a:r>
              <a:rPr lang="en-GB" dirty="0"/>
              <a:t>??????</a:t>
            </a:r>
          </a:p>
        </p:txBody>
      </p:sp>
      <p:sp>
        <p:nvSpPr>
          <p:cNvPr id="4" name="Footer Placeholder 3">
            <a:extLst>
              <a:ext uri="{FF2B5EF4-FFF2-40B4-BE49-F238E27FC236}">
                <a16:creationId xmlns:a16="http://schemas.microsoft.com/office/drawing/2014/main" id="{463FF8B0-6638-43B2-8887-673968B809B7}"/>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104662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2E60C-10EE-46B0-AB4E-1E7F72EFEA53}"/>
              </a:ext>
            </a:extLst>
          </p:cNvPr>
          <p:cNvSpPr>
            <a:spLocks noGrp="1"/>
          </p:cNvSpPr>
          <p:nvPr>
            <p:ph type="title"/>
          </p:nvPr>
        </p:nvSpPr>
        <p:spPr/>
        <p:txBody>
          <a:bodyPr>
            <a:normAutofit fontScale="90000"/>
          </a:bodyPr>
          <a:lstStyle/>
          <a:p>
            <a:r>
              <a:rPr lang="en-GB" dirty="0"/>
              <a:t>Labour Market Survey</a:t>
            </a:r>
            <a:br>
              <a:rPr lang="en-GB" dirty="0"/>
            </a:br>
            <a:r>
              <a:rPr lang="en-GB" sz="3100" dirty="0"/>
              <a:t>Employment trend in tourism industries in Albania</a:t>
            </a:r>
            <a:br>
              <a:rPr lang="en-GB" sz="3600" dirty="0"/>
            </a:br>
            <a:r>
              <a:rPr lang="en-GB" sz="3600" dirty="0"/>
              <a:t>(</a:t>
            </a:r>
            <a:r>
              <a:rPr lang="en-GB" sz="2000" dirty="0"/>
              <a:t>numbers are in thousands</a:t>
            </a:r>
            <a:r>
              <a:rPr lang="en-GB" sz="3600" dirty="0"/>
              <a:t>)</a:t>
            </a:r>
          </a:p>
        </p:txBody>
      </p:sp>
      <p:graphicFrame>
        <p:nvGraphicFramePr>
          <p:cNvPr id="5" name="Table 5">
            <a:extLst>
              <a:ext uri="{FF2B5EF4-FFF2-40B4-BE49-F238E27FC236}">
                <a16:creationId xmlns:a16="http://schemas.microsoft.com/office/drawing/2014/main" id="{6192FED2-03FF-4B8E-8CC6-10BF08EB3F99}"/>
              </a:ext>
            </a:extLst>
          </p:cNvPr>
          <p:cNvGraphicFramePr>
            <a:graphicFrameLocks noGrp="1"/>
          </p:cNvGraphicFramePr>
          <p:nvPr>
            <p:ph idx="1"/>
            <p:extLst>
              <p:ext uri="{D42A27DB-BD31-4B8C-83A1-F6EECF244321}">
                <p14:modId xmlns:p14="http://schemas.microsoft.com/office/powerpoint/2010/main" val="3067485310"/>
              </p:ext>
            </p:extLst>
          </p:nvPr>
        </p:nvGraphicFramePr>
        <p:xfrm>
          <a:off x="439958" y="2374455"/>
          <a:ext cx="8380516" cy="3430810"/>
        </p:xfrm>
        <a:graphic>
          <a:graphicData uri="http://schemas.openxmlformats.org/drawingml/2006/table">
            <a:tbl>
              <a:tblPr firstRow="1" bandRow="1">
                <a:tableStyleId>{5C22544A-7EE6-4342-B048-85BDC9FD1C3A}</a:tableStyleId>
              </a:tblPr>
              <a:tblGrid>
                <a:gridCol w="2095129">
                  <a:extLst>
                    <a:ext uri="{9D8B030D-6E8A-4147-A177-3AD203B41FA5}">
                      <a16:colId xmlns:a16="http://schemas.microsoft.com/office/drawing/2014/main" val="270463981"/>
                    </a:ext>
                  </a:extLst>
                </a:gridCol>
                <a:gridCol w="2095129">
                  <a:extLst>
                    <a:ext uri="{9D8B030D-6E8A-4147-A177-3AD203B41FA5}">
                      <a16:colId xmlns:a16="http://schemas.microsoft.com/office/drawing/2014/main" val="3774541437"/>
                    </a:ext>
                  </a:extLst>
                </a:gridCol>
                <a:gridCol w="2095129">
                  <a:extLst>
                    <a:ext uri="{9D8B030D-6E8A-4147-A177-3AD203B41FA5}">
                      <a16:colId xmlns:a16="http://schemas.microsoft.com/office/drawing/2014/main" val="940309267"/>
                    </a:ext>
                  </a:extLst>
                </a:gridCol>
                <a:gridCol w="2095129">
                  <a:extLst>
                    <a:ext uri="{9D8B030D-6E8A-4147-A177-3AD203B41FA5}">
                      <a16:colId xmlns:a16="http://schemas.microsoft.com/office/drawing/2014/main" val="626250651"/>
                    </a:ext>
                  </a:extLst>
                </a:gridCol>
              </a:tblGrid>
              <a:tr h="848860">
                <a:tc>
                  <a:txBody>
                    <a:bodyPr/>
                    <a:lstStyle/>
                    <a:p>
                      <a:r>
                        <a:rPr lang="en-GB" dirty="0"/>
                        <a:t>Tourism Industries/Years</a:t>
                      </a:r>
                    </a:p>
                  </a:txBody>
                  <a:tcPr/>
                </a:tc>
                <a:tc>
                  <a:txBody>
                    <a:bodyPr/>
                    <a:lstStyle/>
                    <a:p>
                      <a:r>
                        <a:rPr lang="en-GB" dirty="0"/>
                        <a:t>2014</a:t>
                      </a:r>
                    </a:p>
                  </a:txBody>
                  <a:tcPr/>
                </a:tc>
                <a:tc>
                  <a:txBody>
                    <a:bodyPr/>
                    <a:lstStyle/>
                    <a:p>
                      <a:r>
                        <a:rPr lang="en-GB" dirty="0"/>
                        <a:t>2015</a:t>
                      </a:r>
                    </a:p>
                  </a:txBody>
                  <a:tcPr/>
                </a:tc>
                <a:tc>
                  <a:txBody>
                    <a:bodyPr/>
                    <a:lstStyle/>
                    <a:p>
                      <a:r>
                        <a:rPr lang="en-GB" dirty="0"/>
                        <a:t>2016</a:t>
                      </a:r>
                    </a:p>
                  </a:txBody>
                  <a:tcPr/>
                </a:tc>
                <a:extLst>
                  <a:ext uri="{0D108BD9-81ED-4DB2-BD59-A6C34878D82A}">
                    <a16:rowId xmlns:a16="http://schemas.microsoft.com/office/drawing/2014/main" val="2687722184"/>
                  </a:ext>
                </a:extLst>
              </a:tr>
              <a:tr h="860650">
                <a:tc>
                  <a:txBody>
                    <a:bodyPr/>
                    <a:lstStyle/>
                    <a:p>
                      <a:r>
                        <a:rPr lang="en-GB" dirty="0"/>
                        <a:t>Accommodation (Hotels, other)</a:t>
                      </a:r>
                    </a:p>
                  </a:txBody>
                  <a:tcPr/>
                </a:tc>
                <a:tc>
                  <a:txBody>
                    <a:bodyPr/>
                    <a:lstStyle/>
                    <a:p>
                      <a:r>
                        <a:rPr lang="en-GB" dirty="0"/>
                        <a:t>19.4</a:t>
                      </a:r>
                    </a:p>
                  </a:txBody>
                  <a:tcPr/>
                </a:tc>
                <a:tc>
                  <a:txBody>
                    <a:bodyPr/>
                    <a:lstStyle/>
                    <a:p>
                      <a:r>
                        <a:rPr lang="en-GB" dirty="0"/>
                        <a:t>21.8</a:t>
                      </a:r>
                    </a:p>
                  </a:txBody>
                  <a:tcPr/>
                </a:tc>
                <a:tc>
                  <a:txBody>
                    <a:bodyPr/>
                    <a:lstStyle/>
                    <a:p>
                      <a:r>
                        <a:rPr lang="en-GB" dirty="0"/>
                        <a:t>30.1</a:t>
                      </a:r>
                    </a:p>
                  </a:txBody>
                  <a:tcPr/>
                </a:tc>
                <a:extLst>
                  <a:ext uri="{0D108BD9-81ED-4DB2-BD59-A6C34878D82A}">
                    <a16:rowId xmlns:a16="http://schemas.microsoft.com/office/drawing/2014/main" val="1627903173"/>
                  </a:ext>
                </a:extLst>
              </a:tr>
              <a:tr h="860650">
                <a:tc>
                  <a:txBody>
                    <a:bodyPr/>
                    <a:lstStyle/>
                    <a:p>
                      <a:r>
                        <a:rPr lang="en-GB" dirty="0"/>
                        <a:t>Passenger transportation</a:t>
                      </a:r>
                    </a:p>
                  </a:txBody>
                  <a:tcPr/>
                </a:tc>
                <a:tc>
                  <a:txBody>
                    <a:bodyPr/>
                    <a:lstStyle/>
                    <a:p>
                      <a:r>
                        <a:rPr lang="en-GB" dirty="0"/>
                        <a:t>6.2</a:t>
                      </a:r>
                    </a:p>
                  </a:txBody>
                  <a:tcPr/>
                </a:tc>
                <a:tc>
                  <a:txBody>
                    <a:bodyPr/>
                    <a:lstStyle/>
                    <a:p>
                      <a:r>
                        <a:rPr lang="en-GB" dirty="0"/>
                        <a:t>6.2</a:t>
                      </a:r>
                    </a:p>
                  </a:txBody>
                  <a:tcPr/>
                </a:tc>
                <a:tc>
                  <a:txBody>
                    <a:bodyPr/>
                    <a:lstStyle/>
                    <a:p>
                      <a:r>
                        <a:rPr lang="en-GB" dirty="0"/>
                        <a:t>7.8</a:t>
                      </a:r>
                    </a:p>
                  </a:txBody>
                  <a:tcPr/>
                </a:tc>
                <a:extLst>
                  <a:ext uri="{0D108BD9-81ED-4DB2-BD59-A6C34878D82A}">
                    <a16:rowId xmlns:a16="http://schemas.microsoft.com/office/drawing/2014/main" val="2896608123"/>
                  </a:ext>
                </a:extLst>
              </a:tr>
              <a:tr h="860650">
                <a:tc>
                  <a:txBody>
                    <a:bodyPr/>
                    <a:lstStyle/>
                    <a:p>
                      <a:r>
                        <a:rPr lang="en-GB" dirty="0"/>
                        <a:t>Travel Agencies and booking services</a:t>
                      </a:r>
                    </a:p>
                  </a:txBody>
                  <a:tcPr/>
                </a:tc>
                <a:tc>
                  <a:txBody>
                    <a:bodyPr/>
                    <a:lstStyle/>
                    <a:p>
                      <a:r>
                        <a:rPr lang="en-GB" dirty="0"/>
                        <a:t>1.1</a:t>
                      </a:r>
                    </a:p>
                  </a:txBody>
                  <a:tcPr/>
                </a:tc>
                <a:tc>
                  <a:txBody>
                    <a:bodyPr/>
                    <a:lstStyle/>
                    <a:p>
                      <a:r>
                        <a:rPr lang="en-GB" dirty="0"/>
                        <a:t>1</a:t>
                      </a:r>
                    </a:p>
                  </a:txBody>
                  <a:tcPr/>
                </a:tc>
                <a:tc>
                  <a:txBody>
                    <a:bodyPr/>
                    <a:lstStyle/>
                    <a:p>
                      <a:r>
                        <a:rPr lang="en-GB" dirty="0"/>
                        <a:t>1.6</a:t>
                      </a:r>
                    </a:p>
                  </a:txBody>
                  <a:tcPr/>
                </a:tc>
                <a:extLst>
                  <a:ext uri="{0D108BD9-81ED-4DB2-BD59-A6C34878D82A}">
                    <a16:rowId xmlns:a16="http://schemas.microsoft.com/office/drawing/2014/main" val="1616529923"/>
                  </a:ext>
                </a:extLst>
              </a:tr>
            </a:tbl>
          </a:graphicData>
        </a:graphic>
      </p:graphicFrame>
      <p:sp>
        <p:nvSpPr>
          <p:cNvPr id="4" name="Footer Placeholder 3">
            <a:extLst>
              <a:ext uri="{FF2B5EF4-FFF2-40B4-BE49-F238E27FC236}">
                <a16:creationId xmlns:a16="http://schemas.microsoft.com/office/drawing/2014/main" id="{5726D52A-5D31-4C87-9737-D6F44B2703C2}"/>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316437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1AB4-3E76-461F-8540-0F06A6CF254C}"/>
              </a:ext>
            </a:extLst>
          </p:cNvPr>
          <p:cNvSpPr>
            <a:spLocks noGrp="1"/>
          </p:cNvSpPr>
          <p:nvPr>
            <p:ph type="title"/>
          </p:nvPr>
        </p:nvSpPr>
        <p:spPr/>
        <p:txBody>
          <a:bodyPr>
            <a:normAutofit/>
          </a:bodyPr>
          <a:lstStyle/>
          <a:p>
            <a:r>
              <a:rPr lang="en-GB" dirty="0"/>
              <a:t>Albanian Legal Framework</a:t>
            </a:r>
          </a:p>
        </p:txBody>
      </p:sp>
      <p:sp>
        <p:nvSpPr>
          <p:cNvPr id="3" name="Content Placeholder 2">
            <a:extLst>
              <a:ext uri="{FF2B5EF4-FFF2-40B4-BE49-F238E27FC236}">
                <a16:creationId xmlns:a16="http://schemas.microsoft.com/office/drawing/2014/main" id="{71BBF004-BCA8-45BB-A94F-B856DD5811BB}"/>
              </a:ext>
            </a:extLst>
          </p:cNvPr>
          <p:cNvSpPr>
            <a:spLocks noGrp="1"/>
          </p:cNvSpPr>
          <p:nvPr>
            <p:ph idx="1"/>
          </p:nvPr>
        </p:nvSpPr>
        <p:spPr/>
        <p:txBody>
          <a:bodyPr/>
          <a:lstStyle/>
          <a:p>
            <a:pPr marL="0" indent="0">
              <a:buNone/>
            </a:pPr>
            <a:r>
              <a:rPr lang="en-GB" dirty="0" err="1"/>
              <a:t>Udhezimi</a:t>
            </a:r>
            <a:r>
              <a:rPr lang="en-GB" dirty="0"/>
              <a:t> nr.31 date 29.12.2017</a:t>
            </a:r>
          </a:p>
          <a:p>
            <a:r>
              <a:rPr lang="en-GB" dirty="0" err="1"/>
              <a:t>Akti</a:t>
            </a:r>
            <a:r>
              <a:rPr lang="en-GB" dirty="0"/>
              <a:t> </a:t>
            </a:r>
            <a:r>
              <a:rPr lang="en-GB" dirty="0" err="1"/>
              <a:t>i</a:t>
            </a:r>
            <a:r>
              <a:rPr lang="en-GB" dirty="0"/>
              <a:t> </a:t>
            </a:r>
            <a:r>
              <a:rPr lang="en-GB" dirty="0" err="1"/>
              <a:t>Themelit</a:t>
            </a:r>
            <a:endParaRPr lang="en-GB" dirty="0"/>
          </a:p>
          <a:p>
            <a:r>
              <a:rPr lang="en-GB" dirty="0" err="1"/>
              <a:t>Akti</a:t>
            </a:r>
            <a:r>
              <a:rPr lang="en-GB" dirty="0"/>
              <a:t> </a:t>
            </a:r>
            <a:r>
              <a:rPr lang="en-GB" dirty="0" err="1"/>
              <a:t>i</a:t>
            </a:r>
            <a:r>
              <a:rPr lang="en-GB" dirty="0"/>
              <a:t> </a:t>
            </a:r>
            <a:r>
              <a:rPr lang="en-GB" dirty="0" err="1"/>
              <a:t>Akreditimit</a:t>
            </a:r>
            <a:endParaRPr lang="en-GB" dirty="0"/>
          </a:p>
          <a:p>
            <a:r>
              <a:rPr lang="en-GB" dirty="0" err="1"/>
              <a:t>Marreveshja</a:t>
            </a:r>
            <a:r>
              <a:rPr lang="en-GB" dirty="0"/>
              <a:t> </a:t>
            </a:r>
            <a:r>
              <a:rPr lang="en-GB" dirty="0" err="1"/>
              <a:t>bashkepunimi</a:t>
            </a:r>
            <a:r>
              <a:rPr lang="en-GB" dirty="0"/>
              <a:t> ( </a:t>
            </a:r>
            <a:r>
              <a:rPr lang="en-GB" dirty="0" err="1"/>
              <a:t>ofrimi</a:t>
            </a:r>
            <a:r>
              <a:rPr lang="en-GB" dirty="0"/>
              <a:t> </a:t>
            </a:r>
            <a:r>
              <a:rPr lang="en-GB" dirty="0" err="1"/>
              <a:t>i</a:t>
            </a:r>
            <a:r>
              <a:rPr lang="en-GB" dirty="0"/>
              <a:t> </a:t>
            </a:r>
            <a:r>
              <a:rPr lang="en-GB" dirty="0" err="1"/>
              <a:t>programeve</a:t>
            </a:r>
            <a:r>
              <a:rPr lang="en-GB" dirty="0"/>
              <a:t> </a:t>
            </a:r>
            <a:r>
              <a:rPr lang="en-GB" dirty="0" err="1"/>
              <a:t>te</a:t>
            </a:r>
            <a:r>
              <a:rPr lang="en-GB" dirty="0"/>
              <a:t> </a:t>
            </a:r>
            <a:r>
              <a:rPr lang="en-GB" dirty="0" err="1"/>
              <a:t>perbashketa</a:t>
            </a:r>
            <a:r>
              <a:rPr lang="en-GB" dirty="0"/>
              <a:t>)</a:t>
            </a:r>
          </a:p>
          <a:p>
            <a:r>
              <a:rPr lang="en-GB" dirty="0" err="1"/>
              <a:t>Marreveshje</a:t>
            </a:r>
            <a:r>
              <a:rPr lang="en-GB" dirty="0"/>
              <a:t> </a:t>
            </a:r>
            <a:r>
              <a:rPr lang="en-GB" dirty="0" err="1"/>
              <a:t>specifike</a:t>
            </a:r>
            <a:r>
              <a:rPr lang="en-GB" dirty="0"/>
              <a:t> per </a:t>
            </a:r>
            <a:r>
              <a:rPr lang="en-GB" dirty="0" err="1"/>
              <a:t>programin</a:t>
            </a:r>
            <a:r>
              <a:rPr lang="en-GB" dirty="0"/>
              <a:t> e </a:t>
            </a:r>
            <a:r>
              <a:rPr lang="en-GB" dirty="0" err="1"/>
              <a:t>perbashket</a:t>
            </a:r>
            <a:r>
              <a:rPr lang="en-GB" dirty="0"/>
              <a:t> per </a:t>
            </a:r>
            <a:r>
              <a:rPr lang="en-GB" dirty="0" err="1"/>
              <a:t>autoresine</a:t>
            </a:r>
            <a:r>
              <a:rPr lang="en-GB" dirty="0"/>
              <a:t> e </a:t>
            </a:r>
            <a:r>
              <a:rPr lang="en-GB" dirty="0" err="1"/>
              <a:t>syllabuseve</a:t>
            </a:r>
            <a:r>
              <a:rPr lang="en-GB" dirty="0"/>
              <a:t>,.. </a:t>
            </a:r>
            <a:r>
              <a:rPr lang="en-GB" dirty="0" err="1"/>
              <a:t>etj</a:t>
            </a:r>
            <a:endParaRPr lang="en-GB" dirty="0"/>
          </a:p>
        </p:txBody>
      </p:sp>
      <p:sp>
        <p:nvSpPr>
          <p:cNvPr id="4" name="Footer Placeholder 3">
            <a:extLst>
              <a:ext uri="{FF2B5EF4-FFF2-40B4-BE49-F238E27FC236}">
                <a16:creationId xmlns:a16="http://schemas.microsoft.com/office/drawing/2014/main" id="{81FA957D-0115-4845-B40E-3CC7AF369D55}"/>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3516350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BCA4-7F68-4E98-90D8-3609D4DF76B7}"/>
              </a:ext>
            </a:extLst>
          </p:cNvPr>
          <p:cNvSpPr>
            <a:spLocks noGrp="1"/>
          </p:cNvSpPr>
          <p:nvPr>
            <p:ph type="title"/>
          </p:nvPr>
        </p:nvSpPr>
        <p:spPr/>
        <p:txBody>
          <a:bodyPr/>
          <a:lstStyle/>
          <a:p>
            <a:r>
              <a:rPr lang="en-GB" dirty="0"/>
              <a:t>Albanian Legal Framework</a:t>
            </a:r>
          </a:p>
        </p:txBody>
      </p:sp>
      <p:sp>
        <p:nvSpPr>
          <p:cNvPr id="3" name="Content Placeholder 2">
            <a:extLst>
              <a:ext uri="{FF2B5EF4-FFF2-40B4-BE49-F238E27FC236}">
                <a16:creationId xmlns:a16="http://schemas.microsoft.com/office/drawing/2014/main" id="{A8EA45DF-C686-44E5-ADE9-28888B71D3D4}"/>
              </a:ext>
            </a:extLst>
          </p:cNvPr>
          <p:cNvSpPr>
            <a:spLocks noGrp="1"/>
          </p:cNvSpPr>
          <p:nvPr>
            <p:ph idx="1"/>
          </p:nvPr>
        </p:nvSpPr>
        <p:spPr/>
        <p:txBody>
          <a:bodyPr>
            <a:normAutofit/>
          </a:bodyPr>
          <a:lstStyle/>
          <a:p>
            <a:r>
              <a:rPr lang="en-GB" dirty="0" err="1"/>
              <a:t>Ligji</a:t>
            </a:r>
            <a:r>
              <a:rPr lang="en-GB" dirty="0"/>
              <a:t> Nr.80 </a:t>
            </a:r>
            <a:r>
              <a:rPr lang="en-GB" dirty="0" err="1"/>
              <a:t>viti</a:t>
            </a:r>
            <a:r>
              <a:rPr lang="en-GB" dirty="0"/>
              <a:t> 2015</a:t>
            </a:r>
          </a:p>
          <a:p>
            <a:pPr marL="0" indent="0">
              <a:buNone/>
            </a:pPr>
            <a:r>
              <a:rPr lang="en-GB" dirty="0" err="1"/>
              <a:t>Doktoratura</a:t>
            </a:r>
            <a:r>
              <a:rPr lang="en-GB" dirty="0"/>
              <a:t> do </a:t>
            </a:r>
            <a:r>
              <a:rPr lang="en-GB" dirty="0" err="1"/>
              <a:t>bazohet</a:t>
            </a:r>
            <a:r>
              <a:rPr lang="en-GB" dirty="0"/>
              <a:t> ne </a:t>
            </a:r>
            <a:r>
              <a:rPr lang="en-GB" dirty="0" err="1"/>
              <a:t>projekt</a:t>
            </a:r>
            <a:r>
              <a:rPr lang="en-GB" dirty="0"/>
              <a:t> </a:t>
            </a:r>
            <a:r>
              <a:rPr lang="en-GB" dirty="0" err="1"/>
              <a:t>kerkimor</a:t>
            </a:r>
            <a:r>
              <a:rPr lang="en-GB" dirty="0"/>
              <a:t> </a:t>
            </a:r>
            <a:r>
              <a:rPr lang="en-GB" dirty="0" err="1"/>
              <a:t>qe</a:t>
            </a:r>
            <a:r>
              <a:rPr lang="en-GB" dirty="0"/>
              <a:t> </a:t>
            </a:r>
            <a:r>
              <a:rPr lang="en-GB" dirty="0" err="1"/>
              <a:t>prezantohen</a:t>
            </a:r>
            <a:r>
              <a:rPr lang="en-GB" dirty="0"/>
              <a:t> </a:t>
            </a:r>
            <a:r>
              <a:rPr lang="en-GB" dirty="0" err="1"/>
              <a:t>individualisht</a:t>
            </a:r>
            <a:r>
              <a:rPr lang="en-GB" dirty="0"/>
              <a:t> </a:t>
            </a:r>
            <a:r>
              <a:rPr lang="en-GB" dirty="0" err="1"/>
              <a:t>nga</a:t>
            </a:r>
            <a:r>
              <a:rPr lang="en-GB" dirty="0"/>
              <a:t> </a:t>
            </a:r>
            <a:r>
              <a:rPr lang="en-GB" dirty="0" err="1"/>
              <a:t>kandidati</a:t>
            </a:r>
            <a:endParaRPr lang="en-GB" dirty="0"/>
          </a:p>
          <a:p>
            <a:r>
              <a:rPr lang="en-GB" dirty="0" err="1"/>
              <a:t>Vendimi</a:t>
            </a:r>
            <a:r>
              <a:rPr lang="en-GB" dirty="0"/>
              <a:t> </a:t>
            </a:r>
            <a:r>
              <a:rPr lang="en-GB" dirty="0" err="1"/>
              <a:t>i</a:t>
            </a:r>
            <a:r>
              <a:rPr lang="en-GB" dirty="0"/>
              <a:t> K.M. nr.112 date 23.02.2018 per </a:t>
            </a:r>
            <a:r>
              <a:rPr lang="en-GB" dirty="0" err="1"/>
              <a:t>kriteret</a:t>
            </a:r>
            <a:r>
              <a:rPr lang="en-GB" dirty="0"/>
              <a:t> per </a:t>
            </a:r>
            <a:r>
              <a:rPr lang="en-GB" dirty="0" err="1"/>
              <a:t>fitimin</a:t>
            </a:r>
            <a:r>
              <a:rPr lang="en-GB" dirty="0"/>
              <a:t> e grades “</a:t>
            </a:r>
            <a:r>
              <a:rPr lang="en-GB" dirty="0" err="1"/>
              <a:t>Doktor</a:t>
            </a:r>
            <a:r>
              <a:rPr lang="en-GB" dirty="0"/>
              <a:t>”</a:t>
            </a:r>
          </a:p>
          <a:p>
            <a:r>
              <a:rPr lang="en-GB" dirty="0" err="1"/>
              <a:t>Vendimi</a:t>
            </a:r>
            <a:r>
              <a:rPr lang="en-GB" dirty="0"/>
              <a:t> nr.41 date 24.01.2018 per </a:t>
            </a:r>
            <a:r>
              <a:rPr lang="en-GB" dirty="0" err="1"/>
              <a:t>elementet</a:t>
            </a:r>
            <a:r>
              <a:rPr lang="en-GB" dirty="0"/>
              <a:t> e </a:t>
            </a:r>
            <a:r>
              <a:rPr lang="en-GB" dirty="0" err="1"/>
              <a:t>programeve</a:t>
            </a:r>
            <a:r>
              <a:rPr lang="en-GB" dirty="0"/>
              <a:t> </a:t>
            </a:r>
            <a:r>
              <a:rPr lang="en-GB" dirty="0" err="1"/>
              <a:t>te</a:t>
            </a:r>
            <a:r>
              <a:rPr lang="en-GB" dirty="0"/>
              <a:t> </a:t>
            </a:r>
            <a:r>
              <a:rPr lang="en-GB" dirty="0" err="1"/>
              <a:t>studimit</a:t>
            </a:r>
            <a:r>
              <a:rPr lang="en-GB" dirty="0"/>
              <a:t> </a:t>
            </a:r>
            <a:r>
              <a:rPr lang="en-GB" dirty="0" err="1"/>
              <a:t>te</a:t>
            </a:r>
            <a:r>
              <a:rPr lang="en-GB" dirty="0"/>
              <a:t> </a:t>
            </a:r>
            <a:r>
              <a:rPr lang="en-GB" dirty="0" err="1"/>
              <a:t>ofruara</a:t>
            </a:r>
            <a:r>
              <a:rPr lang="en-GB" dirty="0"/>
              <a:t> </a:t>
            </a:r>
            <a:r>
              <a:rPr lang="en-GB" dirty="0" err="1"/>
              <a:t>nga</a:t>
            </a:r>
            <a:r>
              <a:rPr lang="en-GB" dirty="0"/>
              <a:t> IAL</a:t>
            </a:r>
          </a:p>
          <a:p>
            <a:r>
              <a:rPr lang="en-GB" dirty="0" err="1"/>
              <a:t>Vendimi</a:t>
            </a:r>
            <a:r>
              <a:rPr lang="en-GB" dirty="0"/>
              <a:t> i KM nr.808 date 11.12.2019</a:t>
            </a:r>
          </a:p>
          <a:p>
            <a:endParaRPr lang="en-GB" dirty="0"/>
          </a:p>
          <a:p>
            <a:endParaRPr lang="en-GB" dirty="0"/>
          </a:p>
        </p:txBody>
      </p:sp>
      <p:sp>
        <p:nvSpPr>
          <p:cNvPr id="4" name="Footer Placeholder 3">
            <a:extLst>
              <a:ext uri="{FF2B5EF4-FFF2-40B4-BE49-F238E27FC236}">
                <a16:creationId xmlns:a16="http://schemas.microsoft.com/office/drawing/2014/main" id="{A3140B2C-3761-4BE0-AF94-363FE9E7D455}"/>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61392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D0E0-93FB-4222-B4F5-1A68E1FE6487}"/>
              </a:ext>
            </a:extLst>
          </p:cNvPr>
          <p:cNvSpPr>
            <a:spLocks noGrp="1"/>
          </p:cNvSpPr>
          <p:nvPr>
            <p:ph type="title"/>
          </p:nvPr>
        </p:nvSpPr>
        <p:spPr/>
        <p:txBody>
          <a:bodyPr>
            <a:normAutofit fontScale="90000"/>
          </a:bodyPr>
          <a:lstStyle/>
          <a:p>
            <a:r>
              <a:rPr lang="en-GB" dirty="0"/>
              <a:t>Proposed staff to be involved from UNISHK</a:t>
            </a:r>
          </a:p>
        </p:txBody>
      </p:sp>
      <p:sp>
        <p:nvSpPr>
          <p:cNvPr id="3" name="Content Placeholder 2">
            <a:extLst>
              <a:ext uri="{FF2B5EF4-FFF2-40B4-BE49-F238E27FC236}">
                <a16:creationId xmlns:a16="http://schemas.microsoft.com/office/drawing/2014/main" id="{5561054F-265D-4384-ADE5-B283468F52E7}"/>
              </a:ext>
            </a:extLst>
          </p:cNvPr>
          <p:cNvSpPr>
            <a:spLocks noGrp="1"/>
          </p:cNvSpPr>
          <p:nvPr>
            <p:ph idx="1"/>
          </p:nvPr>
        </p:nvSpPr>
        <p:spPr/>
        <p:txBody>
          <a:bodyPr>
            <a:normAutofit fontScale="40000" lnSpcReduction="20000"/>
          </a:bodyPr>
          <a:lstStyle/>
          <a:p>
            <a:pPr marL="514350" indent="-514350">
              <a:buFont typeface="+mj-lt"/>
              <a:buAutoNum type="arabicPeriod"/>
            </a:pPr>
            <a:r>
              <a:rPr lang="en-GB" dirty="0" err="1"/>
              <a:t>Prof.dr.Adem</a:t>
            </a:r>
            <a:r>
              <a:rPr lang="en-GB" dirty="0"/>
              <a:t> </a:t>
            </a:r>
            <a:r>
              <a:rPr lang="en-GB" dirty="0" err="1"/>
              <a:t>Bekteshi</a:t>
            </a:r>
            <a:endParaRPr lang="en-GB" dirty="0"/>
          </a:p>
          <a:p>
            <a:pPr marL="514350" indent="-514350">
              <a:buFont typeface="+mj-lt"/>
              <a:buAutoNum type="arabicPeriod"/>
            </a:pPr>
            <a:r>
              <a:rPr lang="en-GB" dirty="0" err="1"/>
              <a:t>Prof.dr.Gezim</a:t>
            </a:r>
            <a:r>
              <a:rPr lang="en-GB" dirty="0"/>
              <a:t> </a:t>
            </a:r>
            <a:r>
              <a:rPr lang="en-GB" dirty="0" err="1"/>
              <a:t>Dibra</a:t>
            </a:r>
            <a:endParaRPr lang="en-GB" dirty="0"/>
          </a:p>
          <a:p>
            <a:pPr marL="514350" indent="-514350">
              <a:buFont typeface="+mj-lt"/>
              <a:buAutoNum type="arabicPeriod"/>
            </a:pPr>
            <a:r>
              <a:rPr lang="en-GB" dirty="0" err="1"/>
              <a:t>Prof.dr.Arjeta</a:t>
            </a:r>
            <a:r>
              <a:rPr lang="en-GB" dirty="0"/>
              <a:t> </a:t>
            </a:r>
            <a:r>
              <a:rPr lang="en-GB" dirty="0" err="1"/>
              <a:t>Troshani</a:t>
            </a:r>
            <a:endParaRPr lang="en-GB" dirty="0"/>
          </a:p>
          <a:p>
            <a:pPr marL="514350" indent="-514350">
              <a:buFont typeface="+mj-lt"/>
              <a:buAutoNum type="arabicPeriod"/>
            </a:pPr>
            <a:r>
              <a:rPr lang="en-GB" dirty="0" err="1"/>
              <a:t>Prof.dr.Elez</a:t>
            </a:r>
            <a:r>
              <a:rPr lang="en-GB" dirty="0"/>
              <a:t> Osmani</a:t>
            </a:r>
          </a:p>
          <a:p>
            <a:pPr marL="514350" indent="-514350">
              <a:buFont typeface="+mj-lt"/>
              <a:buAutoNum type="arabicPeriod"/>
            </a:pPr>
            <a:r>
              <a:rPr lang="en-GB" dirty="0" err="1"/>
              <a:t>Prof.dr.Fatbardha</a:t>
            </a:r>
            <a:r>
              <a:rPr lang="en-GB" dirty="0"/>
              <a:t> </a:t>
            </a:r>
            <a:r>
              <a:rPr lang="en-GB" dirty="0" err="1"/>
              <a:t>Molla</a:t>
            </a:r>
            <a:endParaRPr lang="en-GB" dirty="0"/>
          </a:p>
          <a:p>
            <a:pPr marL="514350" indent="-514350">
              <a:buFont typeface="+mj-lt"/>
              <a:buAutoNum type="arabicPeriod"/>
            </a:pPr>
            <a:r>
              <a:rPr lang="en-GB" dirty="0" err="1"/>
              <a:t>Prof.dr.Anila</a:t>
            </a:r>
            <a:r>
              <a:rPr lang="en-GB" dirty="0"/>
              <a:t> </a:t>
            </a:r>
            <a:r>
              <a:rPr lang="en-GB" dirty="0" err="1"/>
              <a:t>Neziri</a:t>
            </a:r>
            <a:endParaRPr lang="en-GB" dirty="0"/>
          </a:p>
          <a:p>
            <a:pPr marL="514350" indent="-514350">
              <a:buFont typeface="+mj-lt"/>
              <a:buAutoNum type="arabicPeriod"/>
            </a:pPr>
            <a:r>
              <a:rPr lang="en-GB" dirty="0" err="1"/>
              <a:t>Prof.as.dr.Alma</a:t>
            </a:r>
            <a:r>
              <a:rPr lang="en-GB"/>
              <a:t> Hafizi</a:t>
            </a:r>
            <a:endParaRPr lang="en-GB" dirty="0"/>
          </a:p>
          <a:p>
            <a:pPr marL="514350" indent="-514350">
              <a:buFont typeface="+mj-lt"/>
              <a:buAutoNum type="arabicPeriod"/>
            </a:pPr>
            <a:r>
              <a:rPr lang="en-GB" dirty="0" err="1"/>
              <a:t>Prof.as.dr.Blerta</a:t>
            </a:r>
            <a:r>
              <a:rPr lang="en-GB" dirty="0"/>
              <a:t> </a:t>
            </a:r>
            <a:r>
              <a:rPr lang="en-GB" dirty="0" err="1"/>
              <a:t>Dragusha</a:t>
            </a:r>
            <a:endParaRPr lang="en-GB" dirty="0"/>
          </a:p>
          <a:p>
            <a:pPr marL="514350" indent="-514350">
              <a:buFont typeface="+mj-lt"/>
              <a:buAutoNum type="arabicPeriod"/>
            </a:pPr>
            <a:r>
              <a:rPr lang="en-GB" dirty="0" err="1"/>
              <a:t>Prof.as.dr</a:t>
            </a:r>
            <a:r>
              <a:rPr lang="en-GB" dirty="0"/>
              <a:t>. </a:t>
            </a:r>
            <a:r>
              <a:rPr lang="en-GB" dirty="0" err="1"/>
              <a:t>Albana</a:t>
            </a:r>
            <a:r>
              <a:rPr lang="en-GB" dirty="0"/>
              <a:t> </a:t>
            </a:r>
            <a:r>
              <a:rPr lang="en-GB" dirty="0" err="1"/>
              <a:t>Begani</a:t>
            </a:r>
            <a:endParaRPr lang="en-GB" dirty="0"/>
          </a:p>
          <a:p>
            <a:pPr marL="514350" indent="-514350">
              <a:buFont typeface="+mj-lt"/>
              <a:buAutoNum type="arabicPeriod"/>
            </a:pPr>
            <a:r>
              <a:rPr lang="en-GB" dirty="0" err="1"/>
              <a:t>Prof.as.dr.Brilanda</a:t>
            </a:r>
            <a:r>
              <a:rPr lang="en-GB" dirty="0"/>
              <a:t> Bushati</a:t>
            </a:r>
          </a:p>
          <a:p>
            <a:pPr marL="514350" indent="-514350">
              <a:buFont typeface="+mj-lt"/>
              <a:buAutoNum type="arabicPeriod"/>
            </a:pPr>
            <a:r>
              <a:rPr lang="en-GB" dirty="0" err="1"/>
              <a:t>Prof.as.dr.Mirjam</a:t>
            </a:r>
            <a:r>
              <a:rPr lang="en-GB" dirty="0"/>
              <a:t> </a:t>
            </a:r>
            <a:r>
              <a:rPr lang="en-GB" dirty="0" err="1"/>
              <a:t>Dibra</a:t>
            </a:r>
            <a:endParaRPr lang="en-GB" dirty="0"/>
          </a:p>
          <a:p>
            <a:pPr marL="514350" indent="-514350">
              <a:buFont typeface="+mj-lt"/>
              <a:buAutoNum type="arabicPeriod"/>
            </a:pPr>
            <a:r>
              <a:rPr lang="en-GB" dirty="0" err="1"/>
              <a:t>Prof.as.dr.Ardita</a:t>
            </a:r>
            <a:r>
              <a:rPr lang="en-GB" dirty="0"/>
              <a:t> </a:t>
            </a:r>
            <a:r>
              <a:rPr lang="en-GB" dirty="0" err="1"/>
              <a:t>Borici</a:t>
            </a:r>
            <a:endParaRPr lang="en-GB" dirty="0"/>
          </a:p>
          <a:p>
            <a:pPr marL="514350" indent="-514350">
              <a:buFont typeface="+mj-lt"/>
              <a:buAutoNum type="arabicPeriod"/>
            </a:pPr>
            <a:r>
              <a:rPr lang="en-GB" dirty="0" err="1"/>
              <a:t>Prof.as.dr.Elidiana</a:t>
            </a:r>
            <a:r>
              <a:rPr lang="en-GB" dirty="0"/>
              <a:t> Pema</a:t>
            </a:r>
          </a:p>
          <a:p>
            <a:pPr marL="514350" indent="-514350">
              <a:buFont typeface="+mj-lt"/>
              <a:buAutoNum type="arabicPeriod"/>
            </a:pPr>
            <a:r>
              <a:rPr lang="en-GB" dirty="0" err="1"/>
              <a:t>Prof.as.dr.Ermira</a:t>
            </a:r>
            <a:r>
              <a:rPr lang="en-GB" dirty="0"/>
              <a:t> </a:t>
            </a:r>
            <a:r>
              <a:rPr lang="en-GB" dirty="0" err="1"/>
              <a:t>Kalaj</a:t>
            </a:r>
            <a:endParaRPr lang="en-GB" dirty="0"/>
          </a:p>
          <a:p>
            <a:pPr marL="514350" indent="-514350">
              <a:buFont typeface="+mj-lt"/>
              <a:buAutoNum type="arabicPeriod"/>
            </a:pPr>
            <a:r>
              <a:rPr lang="en-GB" dirty="0" err="1"/>
              <a:t>Prof.as.dr.Nevila</a:t>
            </a:r>
            <a:r>
              <a:rPr lang="en-GB" dirty="0"/>
              <a:t> </a:t>
            </a:r>
            <a:r>
              <a:rPr lang="en-GB" dirty="0" err="1"/>
              <a:t>Dibra</a:t>
            </a:r>
            <a:endParaRPr lang="en-GB" dirty="0"/>
          </a:p>
          <a:p>
            <a:pPr marL="514350" indent="-514350">
              <a:buFont typeface="+mj-lt"/>
              <a:buAutoNum type="arabicPeriod"/>
            </a:pPr>
            <a:r>
              <a:rPr lang="en-GB" dirty="0" err="1"/>
              <a:t>Prof.as.dr.Meri</a:t>
            </a:r>
            <a:r>
              <a:rPr lang="en-GB" dirty="0"/>
              <a:t> </a:t>
            </a:r>
            <a:r>
              <a:rPr lang="en-GB" dirty="0" err="1"/>
              <a:t>Guli</a:t>
            </a:r>
            <a:endParaRPr lang="en-GB" dirty="0"/>
          </a:p>
          <a:p>
            <a:pPr marL="514350" indent="-514350">
              <a:buFont typeface="+mj-lt"/>
              <a:buAutoNum type="arabicPeriod"/>
            </a:pPr>
            <a:r>
              <a:rPr lang="en-GB" dirty="0" err="1"/>
              <a:t>Prof.as.dr.Edlira</a:t>
            </a:r>
            <a:r>
              <a:rPr lang="en-GB" dirty="0"/>
              <a:t> Bushati</a:t>
            </a:r>
          </a:p>
          <a:p>
            <a:pPr marL="514350" indent="-514350">
              <a:buFont typeface="+mj-lt"/>
              <a:buAutoNum type="arabicPeriod"/>
            </a:pPr>
            <a:r>
              <a:rPr lang="en-GB" dirty="0" err="1"/>
              <a:t>Prof.as.dr.Dhurata</a:t>
            </a:r>
            <a:r>
              <a:rPr lang="en-GB" dirty="0"/>
              <a:t> Hoxha</a:t>
            </a:r>
          </a:p>
          <a:p>
            <a:pPr marL="514350" indent="-514350">
              <a:buFont typeface="+mj-lt"/>
              <a:buAutoNum type="arabicPeriod"/>
            </a:pPr>
            <a:r>
              <a:rPr lang="en-GB" dirty="0" err="1"/>
              <a:t>Prof.as.dr.Marash</a:t>
            </a:r>
            <a:r>
              <a:rPr lang="en-GB" dirty="0"/>
              <a:t> </a:t>
            </a:r>
            <a:r>
              <a:rPr lang="en-GB" dirty="0" err="1"/>
              <a:t>Rakaj</a:t>
            </a:r>
            <a:endParaRPr lang="en-GB" dirty="0"/>
          </a:p>
          <a:p>
            <a:pPr marL="514350" indent="-514350">
              <a:buFont typeface="+mj-lt"/>
              <a:buAutoNum type="arabicPeriod"/>
            </a:pPr>
            <a:r>
              <a:rPr lang="en-GB" dirty="0" err="1"/>
              <a:t>Prof.as.dr.Entela</a:t>
            </a:r>
            <a:r>
              <a:rPr lang="en-GB" dirty="0"/>
              <a:t> </a:t>
            </a:r>
            <a:r>
              <a:rPr lang="en-GB" dirty="0" err="1"/>
              <a:t>Hoxhaj</a:t>
            </a:r>
            <a:endParaRPr lang="en-GB" dirty="0"/>
          </a:p>
        </p:txBody>
      </p:sp>
      <p:sp>
        <p:nvSpPr>
          <p:cNvPr id="4" name="Footer Placeholder 3">
            <a:extLst>
              <a:ext uri="{FF2B5EF4-FFF2-40B4-BE49-F238E27FC236}">
                <a16:creationId xmlns:a16="http://schemas.microsoft.com/office/drawing/2014/main" id="{9D472DCE-FF4E-4046-BC6A-FB8C8341751C}"/>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31447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6F23-0FD4-4933-90D1-98258D0D4A43}"/>
              </a:ext>
            </a:extLst>
          </p:cNvPr>
          <p:cNvSpPr>
            <a:spLocks noGrp="1"/>
          </p:cNvSpPr>
          <p:nvPr>
            <p:ph type="title"/>
          </p:nvPr>
        </p:nvSpPr>
        <p:spPr/>
        <p:txBody>
          <a:bodyPr>
            <a:normAutofit fontScale="90000"/>
          </a:bodyPr>
          <a:lstStyle/>
          <a:p>
            <a:r>
              <a:rPr lang="en-GB" dirty="0"/>
              <a:t>Proposed staff to be involved from UOM</a:t>
            </a:r>
          </a:p>
        </p:txBody>
      </p:sp>
      <p:sp>
        <p:nvSpPr>
          <p:cNvPr id="3" name="Content Placeholder 2">
            <a:extLst>
              <a:ext uri="{FF2B5EF4-FFF2-40B4-BE49-F238E27FC236}">
                <a16:creationId xmlns:a16="http://schemas.microsoft.com/office/drawing/2014/main" id="{4971B0F8-14D2-437C-8C8C-19E9CE78DC0F}"/>
              </a:ext>
            </a:extLst>
          </p:cNvPr>
          <p:cNvSpPr>
            <a:spLocks noGrp="1"/>
          </p:cNvSpPr>
          <p:nvPr>
            <p:ph idx="1"/>
          </p:nvPr>
        </p:nvSpPr>
        <p:spPr/>
        <p:txBody>
          <a:bodyPr/>
          <a:lstStyle/>
          <a:p>
            <a:r>
              <a:rPr lang="en-GB" dirty="0" err="1"/>
              <a:t>Prof.dr.Radovan</a:t>
            </a:r>
            <a:r>
              <a:rPr lang="en-GB" dirty="0"/>
              <a:t> </a:t>
            </a:r>
            <a:r>
              <a:rPr lang="en-GB" dirty="0" err="1"/>
              <a:t>Stojanovic</a:t>
            </a:r>
            <a:endParaRPr lang="en-GB" dirty="0"/>
          </a:p>
          <a:p>
            <a:r>
              <a:rPr lang="en-GB" dirty="0" err="1"/>
              <a:t>Prof.dr.Djurdica</a:t>
            </a:r>
            <a:r>
              <a:rPr lang="en-GB" dirty="0"/>
              <a:t> </a:t>
            </a:r>
            <a:r>
              <a:rPr lang="en-GB" dirty="0" err="1"/>
              <a:t>Pejovic</a:t>
            </a:r>
            <a:endParaRPr lang="en-GB" dirty="0"/>
          </a:p>
          <a:p>
            <a:r>
              <a:rPr lang="en-GB" dirty="0" err="1"/>
              <a:t>Prof.as.dr.Sanja</a:t>
            </a:r>
            <a:r>
              <a:rPr lang="en-GB" dirty="0"/>
              <a:t> </a:t>
            </a:r>
            <a:r>
              <a:rPr lang="en-GB" dirty="0" err="1"/>
              <a:t>Pekovic</a:t>
            </a:r>
            <a:endParaRPr lang="en-GB" dirty="0"/>
          </a:p>
        </p:txBody>
      </p:sp>
      <p:sp>
        <p:nvSpPr>
          <p:cNvPr id="4" name="Footer Placeholder 3">
            <a:extLst>
              <a:ext uri="{FF2B5EF4-FFF2-40B4-BE49-F238E27FC236}">
                <a16:creationId xmlns:a16="http://schemas.microsoft.com/office/drawing/2014/main" id="{12F4AC89-FE36-4973-8E56-C819EA627D4E}"/>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637994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5BDF-464A-4ACD-A0D3-F412764DFA71}"/>
              </a:ext>
            </a:extLst>
          </p:cNvPr>
          <p:cNvSpPr>
            <a:spLocks noGrp="1"/>
          </p:cNvSpPr>
          <p:nvPr>
            <p:ph type="title"/>
          </p:nvPr>
        </p:nvSpPr>
        <p:spPr/>
        <p:txBody>
          <a:bodyPr>
            <a:normAutofit fontScale="90000"/>
          </a:bodyPr>
          <a:lstStyle/>
          <a:p>
            <a:r>
              <a:rPr lang="en-GB" dirty="0"/>
              <a:t>Proposed Staff to be involved from UNIV</a:t>
            </a:r>
          </a:p>
        </p:txBody>
      </p:sp>
      <p:sp>
        <p:nvSpPr>
          <p:cNvPr id="3" name="Content Placeholder 2">
            <a:extLst>
              <a:ext uri="{FF2B5EF4-FFF2-40B4-BE49-F238E27FC236}">
                <a16:creationId xmlns:a16="http://schemas.microsoft.com/office/drawing/2014/main" id="{AE3B7CC0-7BF3-4B1F-BEFD-78B411F0BD4B}"/>
              </a:ext>
            </a:extLst>
          </p:cNvPr>
          <p:cNvSpPr>
            <a:spLocks noGrp="1"/>
          </p:cNvSpPr>
          <p:nvPr>
            <p:ph idx="1"/>
          </p:nvPr>
        </p:nvSpPr>
        <p:spPr/>
        <p:txBody>
          <a:bodyPr/>
          <a:lstStyle/>
          <a:p>
            <a:r>
              <a:rPr lang="en-GB" dirty="0" err="1"/>
              <a:t>Prof.as.dr.Kristofor</a:t>
            </a:r>
            <a:r>
              <a:rPr lang="en-GB" dirty="0"/>
              <a:t> Lapa</a:t>
            </a:r>
          </a:p>
          <a:p>
            <a:r>
              <a:rPr lang="en-GB" dirty="0" err="1"/>
              <a:t>Prof.as.dr.Elenica</a:t>
            </a:r>
            <a:r>
              <a:rPr lang="en-GB" dirty="0"/>
              <a:t> </a:t>
            </a:r>
            <a:r>
              <a:rPr lang="en-GB" dirty="0" err="1"/>
              <a:t>Pjero</a:t>
            </a:r>
            <a:endParaRPr lang="en-GB" dirty="0"/>
          </a:p>
          <a:p>
            <a:r>
              <a:rPr lang="en-GB" dirty="0" err="1"/>
              <a:t>Prof.as.dr.Eljona</a:t>
            </a:r>
            <a:r>
              <a:rPr lang="en-GB" dirty="0"/>
              <a:t> </a:t>
            </a:r>
            <a:r>
              <a:rPr lang="en-GB" dirty="0" err="1"/>
              <a:t>Proko</a:t>
            </a:r>
            <a:endParaRPr lang="en-GB" dirty="0"/>
          </a:p>
          <a:p>
            <a:r>
              <a:rPr lang="en-GB" dirty="0" err="1"/>
              <a:t>Prof.as.dr.Llambrini</a:t>
            </a:r>
            <a:r>
              <a:rPr lang="en-GB" dirty="0"/>
              <a:t> </a:t>
            </a:r>
            <a:r>
              <a:rPr lang="en-GB" dirty="0" err="1"/>
              <a:t>Sota</a:t>
            </a:r>
            <a:endParaRPr lang="en-GB" dirty="0"/>
          </a:p>
          <a:p>
            <a:r>
              <a:rPr lang="en-GB" dirty="0" err="1"/>
              <a:t>Enkeljed</a:t>
            </a:r>
            <a:r>
              <a:rPr lang="en-GB" dirty="0"/>
              <a:t> </a:t>
            </a:r>
            <a:r>
              <a:rPr lang="en-GB" dirty="0" err="1"/>
              <a:t>Mehilli</a:t>
            </a:r>
            <a:r>
              <a:rPr lang="en-GB" dirty="0"/>
              <a:t>, PhD</a:t>
            </a:r>
          </a:p>
        </p:txBody>
      </p:sp>
      <p:sp>
        <p:nvSpPr>
          <p:cNvPr id="4" name="Footer Placeholder 3">
            <a:extLst>
              <a:ext uri="{FF2B5EF4-FFF2-40B4-BE49-F238E27FC236}">
                <a16:creationId xmlns:a16="http://schemas.microsoft.com/office/drawing/2014/main" id="{8F574D32-76C9-4CC3-ACB4-9BCE66ED2EA1}"/>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65032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C9B8E-20F6-46A2-91D5-194AD169035C}"/>
              </a:ext>
            </a:extLst>
          </p:cNvPr>
          <p:cNvSpPr>
            <a:spLocks noGrp="1"/>
          </p:cNvSpPr>
          <p:nvPr>
            <p:ph type="title"/>
          </p:nvPr>
        </p:nvSpPr>
        <p:spPr/>
        <p:txBody>
          <a:bodyPr/>
          <a:lstStyle/>
          <a:p>
            <a:r>
              <a:rPr lang="en-GB" dirty="0"/>
              <a:t>MISSION of PhD Program</a:t>
            </a:r>
          </a:p>
        </p:txBody>
      </p:sp>
      <p:sp>
        <p:nvSpPr>
          <p:cNvPr id="3" name="Content Placeholder 2">
            <a:extLst>
              <a:ext uri="{FF2B5EF4-FFF2-40B4-BE49-F238E27FC236}">
                <a16:creationId xmlns:a16="http://schemas.microsoft.com/office/drawing/2014/main" id="{F223A92D-E689-4A5B-9108-9BC6DC8C474F}"/>
              </a:ext>
            </a:extLst>
          </p:cNvPr>
          <p:cNvSpPr>
            <a:spLocks noGrp="1"/>
          </p:cNvSpPr>
          <p:nvPr>
            <p:ph idx="1"/>
          </p:nvPr>
        </p:nvSpPr>
        <p:spPr/>
        <p:txBody>
          <a:bodyPr>
            <a:normAutofit fontScale="92500" lnSpcReduction="10000"/>
          </a:bodyPr>
          <a:lstStyle/>
          <a:p>
            <a:r>
              <a:rPr lang="en-GB" dirty="0"/>
              <a:t>The Doctoral Program in Sustainable Tourism Economics offered at the Faculty of Economics of the University of Shkodra will form highly qualified researchers in the field of management and innovative development of tourism businesses.</a:t>
            </a:r>
          </a:p>
          <a:p>
            <a:r>
              <a:rPr lang="en-GB" dirty="0"/>
              <a:t> The program will provide candidates with the opportunity to deepen and develop theoretical and methodological knowledge and to produce a contribution to an original research.</a:t>
            </a:r>
          </a:p>
          <a:p>
            <a:pPr marL="0" indent="0">
              <a:buNone/>
            </a:pPr>
            <a:endParaRPr lang="en-GB" dirty="0"/>
          </a:p>
          <a:p>
            <a:endParaRPr lang="en-GB" dirty="0"/>
          </a:p>
        </p:txBody>
      </p:sp>
      <p:sp>
        <p:nvSpPr>
          <p:cNvPr id="4" name="Footer Placeholder 3">
            <a:extLst>
              <a:ext uri="{FF2B5EF4-FFF2-40B4-BE49-F238E27FC236}">
                <a16:creationId xmlns:a16="http://schemas.microsoft.com/office/drawing/2014/main" id="{F44D3067-A70E-4EEC-8B30-5ECCB7970255}"/>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1645319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7C11-6CEC-4D16-9190-A9316F38F46E}"/>
              </a:ext>
            </a:extLst>
          </p:cNvPr>
          <p:cNvSpPr>
            <a:spLocks noGrp="1"/>
          </p:cNvSpPr>
          <p:nvPr>
            <p:ph type="title"/>
          </p:nvPr>
        </p:nvSpPr>
        <p:spPr/>
        <p:txBody>
          <a:bodyPr>
            <a:normAutofit fontScale="90000"/>
          </a:bodyPr>
          <a:lstStyle/>
          <a:p>
            <a:r>
              <a:rPr lang="en-GB" dirty="0"/>
              <a:t>Proposed Staff from Maribor University</a:t>
            </a:r>
          </a:p>
        </p:txBody>
      </p:sp>
      <p:sp>
        <p:nvSpPr>
          <p:cNvPr id="3" name="Content Placeholder 2">
            <a:extLst>
              <a:ext uri="{FF2B5EF4-FFF2-40B4-BE49-F238E27FC236}">
                <a16:creationId xmlns:a16="http://schemas.microsoft.com/office/drawing/2014/main" id="{4C5B4ABE-162D-4F31-83D7-C5DE40068A49}"/>
              </a:ext>
            </a:extLst>
          </p:cNvPr>
          <p:cNvSpPr>
            <a:spLocks noGrp="1"/>
          </p:cNvSpPr>
          <p:nvPr>
            <p:ph idx="1"/>
          </p:nvPr>
        </p:nvSpPr>
        <p:spPr/>
        <p:txBody>
          <a:bodyPr/>
          <a:lstStyle/>
          <a:p>
            <a:r>
              <a:rPr lang="en-GB" dirty="0" err="1"/>
              <a:t>Prof.as.dr.Jasna</a:t>
            </a:r>
            <a:r>
              <a:rPr lang="en-GB" dirty="0"/>
              <a:t> </a:t>
            </a:r>
            <a:r>
              <a:rPr lang="en-GB" dirty="0" err="1"/>
              <a:t>Potocnik</a:t>
            </a:r>
            <a:endParaRPr lang="en-GB" dirty="0"/>
          </a:p>
        </p:txBody>
      </p:sp>
      <p:sp>
        <p:nvSpPr>
          <p:cNvPr id="4" name="Footer Placeholder 3">
            <a:extLst>
              <a:ext uri="{FF2B5EF4-FFF2-40B4-BE49-F238E27FC236}">
                <a16:creationId xmlns:a16="http://schemas.microsoft.com/office/drawing/2014/main" id="{E2994E9B-3452-408C-93FC-E68E9D754052}"/>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61943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E008-3020-4546-AF4E-2462D33CAA5D}"/>
              </a:ext>
            </a:extLst>
          </p:cNvPr>
          <p:cNvSpPr>
            <a:spLocks noGrp="1"/>
          </p:cNvSpPr>
          <p:nvPr>
            <p:ph type="title"/>
          </p:nvPr>
        </p:nvSpPr>
        <p:spPr/>
        <p:txBody>
          <a:bodyPr>
            <a:normAutofit fontScale="90000"/>
          </a:bodyPr>
          <a:lstStyle/>
          <a:p>
            <a:r>
              <a:rPr lang="en-GB" dirty="0"/>
              <a:t>Proposed staff from Polytechnic University of Tirana</a:t>
            </a:r>
          </a:p>
        </p:txBody>
      </p:sp>
      <p:sp>
        <p:nvSpPr>
          <p:cNvPr id="3" name="Content Placeholder 2">
            <a:extLst>
              <a:ext uri="{FF2B5EF4-FFF2-40B4-BE49-F238E27FC236}">
                <a16:creationId xmlns:a16="http://schemas.microsoft.com/office/drawing/2014/main" id="{120568FA-F2B4-4B24-BA1F-D657418331BB}"/>
              </a:ext>
            </a:extLst>
          </p:cNvPr>
          <p:cNvSpPr>
            <a:spLocks noGrp="1"/>
          </p:cNvSpPr>
          <p:nvPr>
            <p:ph idx="1"/>
          </p:nvPr>
        </p:nvSpPr>
        <p:spPr/>
        <p:txBody>
          <a:bodyPr/>
          <a:lstStyle/>
          <a:p>
            <a:r>
              <a:rPr lang="en-GB" dirty="0" err="1"/>
              <a:t>Prof.dr.Florian</a:t>
            </a:r>
            <a:r>
              <a:rPr lang="en-GB" dirty="0"/>
              <a:t> </a:t>
            </a:r>
            <a:r>
              <a:rPr lang="en-GB" dirty="0" err="1"/>
              <a:t>Nepravishta</a:t>
            </a:r>
            <a:endParaRPr lang="en-GB" dirty="0"/>
          </a:p>
          <a:p>
            <a:r>
              <a:rPr lang="en-GB" dirty="0" err="1"/>
              <a:t>Prof.as.dr.Elfrida</a:t>
            </a:r>
            <a:r>
              <a:rPr lang="en-GB" dirty="0"/>
              <a:t> </a:t>
            </a:r>
            <a:r>
              <a:rPr lang="en-GB" dirty="0" err="1"/>
              <a:t>Aliu</a:t>
            </a:r>
            <a:endParaRPr lang="en-GB" dirty="0"/>
          </a:p>
          <a:p>
            <a:r>
              <a:rPr lang="en-GB" dirty="0" err="1"/>
              <a:t>Prof.as.dr.Armand</a:t>
            </a:r>
            <a:r>
              <a:rPr lang="en-GB" dirty="0"/>
              <a:t> </a:t>
            </a:r>
            <a:r>
              <a:rPr lang="en-GB" dirty="0" err="1"/>
              <a:t>Vokshi</a:t>
            </a:r>
            <a:endParaRPr lang="en-GB" dirty="0"/>
          </a:p>
        </p:txBody>
      </p:sp>
      <p:sp>
        <p:nvSpPr>
          <p:cNvPr id="4" name="Footer Placeholder 3">
            <a:extLst>
              <a:ext uri="{FF2B5EF4-FFF2-40B4-BE49-F238E27FC236}">
                <a16:creationId xmlns:a16="http://schemas.microsoft.com/office/drawing/2014/main" id="{D65E8751-0768-4E46-B75A-D84420AB6C34}"/>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462244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520700"/>
            <a:ext cx="7886700" cy="3486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AA664-EF5D-43B9-8089-46C1B927BC7C}"/>
              </a:ext>
            </a:extLst>
          </p:cNvPr>
          <p:cNvSpPr>
            <a:spLocks noGrp="1"/>
          </p:cNvSpPr>
          <p:nvPr>
            <p:ph type="title"/>
          </p:nvPr>
        </p:nvSpPr>
        <p:spPr>
          <a:xfrm>
            <a:off x="997743" y="958852"/>
            <a:ext cx="7148513" cy="2514597"/>
          </a:xfrm>
        </p:spPr>
        <p:txBody>
          <a:bodyPr vert="horz" lIns="91440" tIns="45720" rIns="91440" bIns="45720" rtlCol="0" anchor="b">
            <a:normAutofit/>
          </a:bodyPr>
          <a:lstStyle/>
          <a:p>
            <a:pPr>
              <a:lnSpc>
                <a:spcPct val="90000"/>
              </a:lnSpc>
            </a:pPr>
            <a:r>
              <a:rPr lang="en-US" sz="5400" kern="1200">
                <a:solidFill>
                  <a:srgbClr val="FFFFFF"/>
                </a:solidFill>
                <a:latin typeface="+mj-lt"/>
                <a:ea typeface="+mj-ea"/>
                <a:cs typeface="+mj-cs"/>
              </a:rPr>
              <a:t>Other staff to be involved from EU MARDS PARTNERS</a:t>
            </a:r>
          </a:p>
        </p:txBody>
      </p:sp>
      <p:sp>
        <p:nvSpPr>
          <p:cNvPr id="3" name="Content Placeholder 2">
            <a:extLst>
              <a:ext uri="{FF2B5EF4-FFF2-40B4-BE49-F238E27FC236}">
                <a16:creationId xmlns:a16="http://schemas.microsoft.com/office/drawing/2014/main" id="{6EE9A3F2-02B3-42EB-AB70-8ABDEFC9B94C}"/>
              </a:ext>
            </a:extLst>
          </p:cNvPr>
          <p:cNvSpPr>
            <a:spLocks noGrp="1"/>
          </p:cNvSpPr>
          <p:nvPr>
            <p:ph idx="1"/>
          </p:nvPr>
        </p:nvSpPr>
        <p:spPr>
          <a:xfrm>
            <a:off x="997743" y="4305300"/>
            <a:ext cx="7188994" cy="1454150"/>
          </a:xfrm>
        </p:spPr>
        <p:txBody>
          <a:bodyPr vert="horz" lIns="91440" tIns="45720" rIns="91440" bIns="45720" rtlCol="0">
            <a:normAutofit/>
          </a:bodyPr>
          <a:lstStyle/>
          <a:p>
            <a:pPr marL="0" indent="0" algn="ctr">
              <a:lnSpc>
                <a:spcPct val="90000"/>
              </a:lnSpc>
              <a:spcBef>
                <a:spcPts val="1000"/>
              </a:spcBef>
              <a:buNone/>
            </a:pPr>
            <a:r>
              <a:rPr lang="en-US" sz="2800" kern="1200">
                <a:solidFill>
                  <a:schemeClr val="tx1"/>
                </a:solidFill>
                <a:latin typeface="+mn-lt"/>
                <a:ea typeface="+mn-ea"/>
                <a:cs typeface="+mn-cs"/>
              </a:rPr>
              <a:t>?????</a:t>
            </a:r>
          </a:p>
        </p:txBody>
      </p:sp>
      <p:sp>
        <p:nvSpPr>
          <p:cNvPr id="4" name="Footer Placeholder 3">
            <a:extLst>
              <a:ext uri="{FF2B5EF4-FFF2-40B4-BE49-F238E27FC236}">
                <a16:creationId xmlns:a16="http://schemas.microsoft.com/office/drawing/2014/main" id="{F0DC31E3-65CA-465D-B90A-AB49FD1543C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b="1" kern="1200">
                <a:solidFill>
                  <a:schemeClr val="tx1">
                    <a:tint val="75000"/>
                  </a:schemeClr>
                </a:solidFill>
                <a:latin typeface="+mn-lt"/>
                <a:ea typeface="+mn-ea"/>
                <a:cs typeface="+mn-cs"/>
              </a:rPr>
              <a:t>598465-EPP-1-2018-1-ME-EPPKA2-CBHE-SP</a:t>
            </a:r>
          </a:p>
          <a:p>
            <a:pPr>
              <a:spcAft>
                <a:spcPts val="600"/>
              </a:spcAft>
            </a:pPr>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4546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1CE1-A175-497F-B6BC-AC24F10D5DDC}"/>
              </a:ext>
            </a:extLst>
          </p:cNvPr>
          <p:cNvSpPr>
            <a:spLocks noGrp="1"/>
          </p:cNvSpPr>
          <p:nvPr>
            <p:ph type="title"/>
          </p:nvPr>
        </p:nvSpPr>
        <p:spPr/>
        <p:txBody>
          <a:bodyPr/>
          <a:lstStyle/>
          <a:p>
            <a:r>
              <a:rPr lang="en-GB"/>
              <a:t>Key Note Speakers </a:t>
            </a:r>
            <a:endParaRPr lang="en-GB" dirty="0"/>
          </a:p>
        </p:txBody>
      </p:sp>
      <p:pic>
        <p:nvPicPr>
          <p:cNvPr id="5" name="Content Placeholder 4">
            <a:extLst>
              <a:ext uri="{FF2B5EF4-FFF2-40B4-BE49-F238E27FC236}">
                <a16:creationId xmlns:a16="http://schemas.microsoft.com/office/drawing/2014/main" id="{05CAFB0D-2CDF-46CF-A889-DF4351D9478F}"/>
              </a:ext>
            </a:extLst>
          </p:cNvPr>
          <p:cNvPicPr>
            <a:picLocks noGrp="1" noChangeAspect="1"/>
          </p:cNvPicPr>
          <p:nvPr>
            <p:ph idx="1"/>
          </p:nvPr>
        </p:nvPicPr>
        <p:blipFill>
          <a:blip r:embed="rId2"/>
          <a:stretch>
            <a:fillRect/>
          </a:stretch>
        </p:blipFill>
        <p:spPr>
          <a:xfrm>
            <a:off x="457200" y="1268760"/>
            <a:ext cx="8363272" cy="4342508"/>
          </a:xfrm>
          <a:prstGeom prst="rect">
            <a:avLst/>
          </a:prstGeom>
        </p:spPr>
      </p:pic>
      <p:sp>
        <p:nvSpPr>
          <p:cNvPr id="4" name="Footer Placeholder 3">
            <a:extLst>
              <a:ext uri="{FF2B5EF4-FFF2-40B4-BE49-F238E27FC236}">
                <a16:creationId xmlns:a16="http://schemas.microsoft.com/office/drawing/2014/main" id="{E86980F7-90DA-425C-8869-D3E937D489A6}"/>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220535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3D8B-1EE9-4E2B-BDEC-A4FD00294501}"/>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4F10F795-028D-408E-8FD0-A84022F78FF4}"/>
              </a:ext>
            </a:extLst>
          </p:cNvPr>
          <p:cNvSpPr>
            <a:spLocks noGrp="1"/>
          </p:cNvSpPr>
          <p:nvPr>
            <p:ph type="ftr" sz="quarter" idx="11"/>
          </p:nvPr>
        </p:nvSpPr>
        <p:spPr/>
        <p:txBody>
          <a:bodyPr/>
          <a:lstStyle/>
          <a:p>
            <a:r>
              <a:rPr lang="en-GB" b="1" dirty="0"/>
              <a:t>598465-EPP-1-2018-1-ME-EPPKA2-CBHE-SP</a:t>
            </a:r>
          </a:p>
          <a:p>
            <a:endParaRPr lang="en-GB" dirty="0"/>
          </a:p>
        </p:txBody>
      </p:sp>
      <p:pic>
        <p:nvPicPr>
          <p:cNvPr id="9" name="Content Placeholder 8">
            <a:extLst>
              <a:ext uri="{FF2B5EF4-FFF2-40B4-BE49-F238E27FC236}">
                <a16:creationId xmlns:a16="http://schemas.microsoft.com/office/drawing/2014/main" id="{30ADC72A-0581-44F0-9FFF-2F9140247B66}"/>
              </a:ext>
            </a:extLst>
          </p:cNvPr>
          <p:cNvPicPr>
            <a:picLocks noGrp="1" noChangeAspect="1"/>
          </p:cNvPicPr>
          <p:nvPr>
            <p:ph idx="1"/>
          </p:nvPr>
        </p:nvPicPr>
        <p:blipFill>
          <a:blip r:embed="rId2"/>
          <a:stretch>
            <a:fillRect/>
          </a:stretch>
        </p:blipFill>
        <p:spPr>
          <a:xfrm>
            <a:off x="0" y="0"/>
            <a:ext cx="9144000" cy="6126164"/>
          </a:xfrm>
          <a:prstGeom prst="rect">
            <a:avLst/>
          </a:prstGeom>
        </p:spPr>
      </p:pic>
    </p:spTree>
    <p:extLst>
      <p:ext uri="{BB962C8B-B14F-4D97-AF65-F5344CB8AC3E}">
        <p14:creationId xmlns:p14="http://schemas.microsoft.com/office/powerpoint/2010/main" val="450371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10AF7-070F-42EC-B3D5-9A9909DFE44E}"/>
              </a:ext>
            </a:extLst>
          </p:cNvPr>
          <p:cNvSpPr>
            <a:spLocks noGrp="1"/>
          </p:cNvSpPr>
          <p:nvPr>
            <p:ph type="title"/>
          </p:nvPr>
        </p:nvSpPr>
        <p:spPr>
          <a:xfrm>
            <a:off x="457200" y="274638"/>
            <a:ext cx="8229600" cy="4090466"/>
          </a:xfrm>
        </p:spPr>
        <p:txBody>
          <a:bodyPr/>
          <a:lstStyle/>
          <a:p>
            <a:r>
              <a:rPr lang="en-GB" dirty="0"/>
              <a:t>DISCUSSIONS and QUESTIONS</a:t>
            </a:r>
            <a:br>
              <a:rPr lang="en-GB" dirty="0"/>
            </a:br>
            <a:endParaRPr lang="en-GB" dirty="0"/>
          </a:p>
        </p:txBody>
      </p:sp>
      <p:pic>
        <p:nvPicPr>
          <p:cNvPr id="6" name="Content Placeholder 5" descr="Questions">
            <a:extLst>
              <a:ext uri="{FF2B5EF4-FFF2-40B4-BE49-F238E27FC236}">
                <a16:creationId xmlns:a16="http://schemas.microsoft.com/office/drawing/2014/main" id="{170EB7C0-AD5F-4BD0-8399-0C42E8C3A97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3688" y="2708920"/>
            <a:ext cx="5040560" cy="3312368"/>
          </a:xfrm>
        </p:spPr>
      </p:pic>
      <p:sp>
        <p:nvSpPr>
          <p:cNvPr id="4" name="Footer Placeholder 3">
            <a:extLst>
              <a:ext uri="{FF2B5EF4-FFF2-40B4-BE49-F238E27FC236}">
                <a16:creationId xmlns:a16="http://schemas.microsoft.com/office/drawing/2014/main" id="{2059BCC6-12AC-422E-80B6-DA904DFFBEED}"/>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2363751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14BF-BC7F-4BC7-A260-072343152B06}"/>
              </a:ext>
            </a:extLst>
          </p:cNvPr>
          <p:cNvSpPr>
            <a:spLocks noGrp="1"/>
          </p:cNvSpPr>
          <p:nvPr>
            <p:ph type="title"/>
          </p:nvPr>
        </p:nvSpPr>
        <p:spPr/>
        <p:txBody>
          <a:bodyPr/>
          <a:lstStyle/>
          <a:p>
            <a:r>
              <a:rPr lang="en-GB" dirty="0"/>
              <a:t>PURPOSE</a:t>
            </a:r>
          </a:p>
        </p:txBody>
      </p:sp>
      <p:sp>
        <p:nvSpPr>
          <p:cNvPr id="3" name="Content Placeholder 2">
            <a:extLst>
              <a:ext uri="{FF2B5EF4-FFF2-40B4-BE49-F238E27FC236}">
                <a16:creationId xmlns:a16="http://schemas.microsoft.com/office/drawing/2014/main" id="{B246B6F4-9C0B-47D2-8C3E-1931BFB99771}"/>
              </a:ext>
            </a:extLst>
          </p:cNvPr>
          <p:cNvSpPr>
            <a:spLocks noGrp="1"/>
          </p:cNvSpPr>
          <p:nvPr>
            <p:ph idx="1"/>
          </p:nvPr>
        </p:nvSpPr>
        <p:spPr/>
        <p:txBody>
          <a:bodyPr>
            <a:normAutofit fontScale="77500" lnSpcReduction="20000"/>
          </a:bodyPr>
          <a:lstStyle/>
          <a:p>
            <a:r>
              <a:rPr lang="en-GB" dirty="0"/>
              <a:t>The purpose of this PhD program will be to train qualified specialists to contribute to the development of sustainable tourism in Albania and in particular in the Northern Region where tourism as a priority sector of economic development will be further explored and developed.</a:t>
            </a:r>
          </a:p>
          <a:p>
            <a:r>
              <a:rPr lang="en-GB" dirty="0"/>
              <a:t>By pursuing quality and strong standards of excellence, doctoral students will have the opportunity to be in direct contact with employers in the strategic sectors of the country's economy and the region to gain the potential for their ideas. </a:t>
            </a:r>
          </a:p>
          <a:p>
            <a:r>
              <a:rPr lang="en-GB" dirty="0"/>
              <a:t>Industry and business representatives will also have the opportunity to ask potential students to adapt and further research  to the future developments of their respective organizations and implement research innovative ideas.</a:t>
            </a:r>
          </a:p>
        </p:txBody>
      </p:sp>
      <p:sp>
        <p:nvSpPr>
          <p:cNvPr id="4" name="Footer Placeholder 3">
            <a:extLst>
              <a:ext uri="{FF2B5EF4-FFF2-40B4-BE49-F238E27FC236}">
                <a16:creationId xmlns:a16="http://schemas.microsoft.com/office/drawing/2014/main" id="{AD79998A-9A44-4D0A-B950-DF7EFE7F969A}"/>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334221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C504-554D-4302-97AB-6535E9C57A2E}"/>
              </a:ext>
            </a:extLst>
          </p:cNvPr>
          <p:cNvSpPr>
            <a:spLocks noGrp="1"/>
          </p:cNvSpPr>
          <p:nvPr>
            <p:ph type="title"/>
          </p:nvPr>
        </p:nvSpPr>
        <p:spPr/>
        <p:txBody>
          <a:bodyPr/>
          <a:lstStyle/>
          <a:p>
            <a:r>
              <a:rPr lang="en-GB" dirty="0"/>
              <a:t>OBJECTIVES of PhD Program</a:t>
            </a:r>
          </a:p>
        </p:txBody>
      </p:sp>
      <p:sp>
        <p:nvSpPr>
          <p:cNvPr id="3" name="Content Placeholder 2">
            <a:extLst>
              <a:ext uri="{FF2B5EF4-FFF2-40B4-BE49-F238E27FC236}">
                <a16:creationId xmlns:a16="http://schemas.microsoft.com/office/drawing/2014/main" id="{98A3C601-C3E5-434A-AE34-8EF0E61EAF41}"/>
              </a:ext>
            </a:extLst>
          </p:cNvPr>
          <p:cNvSpPr>
            <a:spLocks noGrp="1"/>
          </p:cNvSpPr>
          <p:nvPr>
            <p:ph idx="1"/>
          </p:nvPr>
        </p:nvSpPr>
        <p:spPr/>
        <p:txBody>
          <a:bodyPr>
            <a:normAutofit fontScale="70000" lnSpcReduction="20000"/>
          </a:bodyPr>
          <a:lstStyle/>
          <a:p>
            <a:r>
              <a:rPr lang="en-GB" dirty="0"/>
              <a:t>a) Contribute to in-depth research on small and medium-sized businesses to serve the development of innovation and the improvement of the quality of tourism services.</a:t>
            </a:r>
          </a:p>
          <a:p>
            <a:r>
              <a:rPr lang="en-GB" dirty="0"/>
              <a:t>b) Strengthen the links between business and university by guiding scientific research on economic developments and strategic priorities of the country such as the tourism sector.</a:t>
            </a:r>
          </a:p>
          <a:p>
            <a:r>
              <a:rPr lang="en-GB" dirty="0"/>
              <a:t>c) Provide guidance focused on developing and exploring new ideas with a focus on creating links and networks between business and academia.</a:t>
            </a:r>
          </a:p>
          <a:p>
            <a:r>
              <a:rPr lang="en-GB" dirty="0"/>
              <a:t>d) To serve as a model where scientific research is carried out in the light of current developments in the country and being useful in explored environments to justify the sources of funding that support it.</a:t>
            </a:r>
          </a:p>
          <a:p>
            <a:endParaRPr lang="en-GB" dirty="0"/>
          </a:p>
        </p:txBody>
      </p:sp>
      <p:sp>
        <p:nvSpPr>
          <p:cNvPr id="4" name="Footer Placeholder 3">
            <a:extLst>
              <a:ext uri="{FF2B5EF4-FFF2-40B4-BE49-F238E27FC236}">
                <a16:creationId xmlns:a16="http://schemas.microsoft.com/office/drawing/2014/main" id="{50C188BD-49B3-4086-91F8-9221028901ED}"/>
              </a:ext>
            </a:extLst>
          </p:cNvPr>
          <p:cNvSpPr>
            <a:spLocks noGrp="1"/>
          </p:cNvSpPr>
          <p:nvPr>
            <p:ph type="ftr" sz="quarter" idx="11"/>
          </p:nvPr>
        </p:nvSpPr>
        <p:spPr/>
        <p:txBody>
          <a:bodyPr/>
          <a:lstStyle/>
          <a:p>
            <a:r>
              <a:rPr lang="en-GB"/>
              <a:t>Kick-off Meeting, Montenegro, February 2019</a:t>
            </a:r>
          </a:p>
        </p:txBody>
      </p:sp>
    </p:spTree>
    <p:extLst>
      <p:ext uri="{BB962C8B-B14F-4D97-AF65-F5344CB8AC3E}">
        <p14:creationId xmlns:p14="http://schemas.microsoft.com/office/powerpoint/2010/main" val="426758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8278-1CA1-45A1-A980-194CAE242708}"/>
              </a:ext>
            </a:extLst>
          </p:cNvPr>
          <p:cNvSpPr>
            <a:spLocks noGrp="1"/>
          </p:cNvSpPr>
          <p:nvPr>
            <p:ph type="title"/>
          </p:nvPr>
        </p:nvSpPr>
        <p:spPr>
          <a:xfrm>
            <a:off x="457200" y="274638"/>
            <a:ext cx="8229600" cy="1143000"/>
          </a:xfrm>
        </p:spPr>
        <p:txBody>
          <a:bodyPr>
            <a:normAutofit fontScale="90000"/>
          </a:bodyPr>
          <a:lstStyle/>
          <a:p>
            <a:r>
              <a:rPr lang="en-GB" dirty="0"/>
              <a:t>Draft Structure of PhD program </a:t>
            </a:r>
            <a:br>
              <a:rPr lang="en-GB" dirty="0"/>
            </a:br>
            <a:r>
              <a:rPr lang="en-GB" dirty="0"/>
              <a:t>Duration: 3 years (180 credits)</a:t>
            </a:r>
          </a:p>
        </p:txBody>
      </p:sp>
      <p:graphicFrame>
        <p:nvGraphicFramePr>
          <p:cNvPr id="5" name="Content Placeholder 4">
            <a:extLst>
              <a:ext uri="{FF2B5EF4-FFF2-40B4-BE49-F238E27FC236}">
                <a16:creationId xmlns:a16="http://schemas.microsoft.com/office/drawing/2014/main" id="{50140D20-AB5F-4448-A629-30CE31EFC2F8}"/>
              </a:ext>
            </a:extLst>
          </p:cNvPr>
          <p:cNvGraphicFramePr>
            <a:graphicFrameLocks noGrp="1"/>
          </p:cNvGraphicFramePr>
          <p:nvPr>
            <p:ph idx="1"/>
            <p:extLst>
              <p:ext uri="{D42A27DB-BD31-4B8C-83A1-F6EECF244321}">
                <p14:modId xmlns:p14="http://schemas.microsoft.com/office/powerpoint/2010/main" val="105510364"/>
              </p:ext>
            </p:extLst>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5FCC355-A894-4D04-B1C8-C7CB0C6A449D}"/>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321044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922F-318D-481B-A234-EDA5E4B84BE2}"/>
              </a:ext>
            </a:extLst>
          </p:cNvPr>
          <p:cNvSpPr>
            <a:spLocks noGrp="1"/>
          </p:cNvSpPr>
          <p:nvPr>
            <p:ph type="title"/>
          </p:nvPr>
        </p:nvSpPr>
        <p:spPr/>
        <p:txBody>
          <a:bodyPr>
            <a:normAutofit fontScale="90000"/>
          </a:bodyPr>
          <a:lstStyle/>
          <a:p>
            <a:r>
              <a:rPr lang="en-GB" dirty="0"/>
              <a:t>Draft Structure of PhD Program</a:t>
            </a:r>
            <a:br>
              <a:rPr lang="en-GB" dirty="0"/>
            </a:br>
            <a:r>
              <a:rPr lang="en-GB" dirty="0"/>
              <a:t>Details per Semester</a:t>
            </a:r>
          </a:p>
        </p:txBody>
      </p:sp>
      <p:graphicFrame>
        <p:nvGraphicFramePr>
          <p:cNvPr id="7" name="Content Placeholder 6">
            <a:extLst>
              <a:ext uri="{FF2B5EF4-FFF2-40B4-BE49-F238E27FC236}">
                <a16:creationId xmlns:a16="http://schemas.microsoft.com/office/drawing/2014/main" id="{E3324A71-5806-4B8D-B2CC-94688C7054A4}"/>
              </a:ext>
            </a:extLst>
          </p:cNvPr>
          <p:cNvGraphicFramePr>
            <a:graphicFrameLocks noGrp="1"/>
          </p:cNvGraphicFramePr>
          <p:nvPr>
            <p:ph idx="1"/>
            <p:extLst>
              <p:ext uri="{D42A27DB-BD31-4B8C-83A1-F6EECF244321}">
                <p14:modId xmlns:p14="http://schemas.microsoft.com/office/powerpoint/2010/main" val="1889090100"/>
              </p:ext>
            </p:extLst>
          </p:nvPr>
        </p:nvGraphicFramePr>
        <p:xfrm>
          <a:off x="457200" y="1484784"/>
          <a:ext cx="82296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29D423A-5E56-4D76-BE37-6259A9EE062D}"/>
              </a:ext>
            </a:extLst>
          </p:cNvPr>
          <p:cNvSpPr>
            <a:spLocks noGrp="1"/>
          </p:cNvSpPr>
          <p:nvPr>
            <p:ph type="ftr" sz="quarter" idx="11"/>
          </p:nvPr>
        </p:nvSpPr>
        <p:spPr/>
        <p:txBody>
          <a:bodyPr/>
          <a:lstStyle/>
          <a:p>
            <a:r>
              <a:rPr lang="en-GB"/>
              <a:t>Kick-off Meeting, Montenegro, February 2019</a:t>
            </a:r>
          </a:p>
        </p:txBody>
      </p:sp>
      <p:sp>
        <p:nvSpPr>
          <p:cNvPr id="8" name="TextBox 7">
            <a:extLst>
              <a:ext uri="{FF2B5EF4-FFF2-40B4-BE49-F238E27FC236}">
                <a16:creationId xmlns:a16="http://schemas.microsoft.com/office/drawing/2014/main" id="{C27F92AE-134A-4FFC-9523-DBE1B7BEDB38}"/>
              </a:ext>
            </a:extLst>
          </p:cNvPr>
          <p:cNvSpPr txBox="1"/>
          <p:nvPr/>
        </p:nvSpPr>
        <p:spPr>
          <a:xfrm>
            <a:off x="683568" y="2132856"/>
            <a:ext cx="1512168" cy="646331"/>
          </a:xfrm>
          <a:prstGeom prst="rect">
            <a:avLst/>
          </a:prstGeom>
          <a:noFill/>
        </p:spPr>
        <p:txBody>
          <a:bodyPr wrap="square" rtlCol="0">
            <a:spAutoFit/>
          </a:bodyPr>
          <a:lstStyle/>
          <a:p>
            <a:r>
              <a:rPr lang="en-GB" dirty="0"/>
              <a:t>First year</a:t>
            </a:r>
          </a:p>
          <a:p>
            <a:r>
              <a:rPr lang="en-GB" dirty="0"/>
              <a:t>60 ECTS</a:t>
            </a:r>
          </a:p>
        </p:txBody>
      </p:sp>
      <p:sp>
        <p:nvSpPr>
          <p:cNvPr id="9" name="TextBox 8">
            <a:extLst>
              <a:ext uri="{FF2B5EF4-FFF2-40B4-BE49-F238E27FC236}">
                <a16:creationId xmlns:a16="http://schemas.microsoft.com/office/drawing/2014/main" id="{5BF1466F-E35C-48E2-945E-03D46DCE07F5}"/>
              </a:ext>
            </a:extLst>
          </p:cNvPr>
          <p:cNvSpPr txBox="1"/>
          <p:nvPr/>
        </p:nvSpPr>
        <p:spPr>
          <a:xfrm>
            <a:off x="655940" y="3723635"/>
            <a:ext cx="1440160" cy="646331"/>
          </a:xfrm>
          <a:prstGeom prst="rect">
            <a:avLst/>
          </a:prstGeom>
          <a:noFill/>
        </p:spPr>
        <p:txBody>
          <a:bodyPr wrap="square" rtlCol="0">
            <a:spAutoFit/>
          </a:bodyPr>
          <a:lstStyle/>
          <a:p>
            <a:r>
              <a:rPr lang="en-GB" dirty="0"/>
              <a:t>Second Year</a:t>
            </a:r>
          </a:p>
          <a:p>
            <a:r>
              <a:rPr lang="en-GB" dirty="0"/>
              <a:t>60 ECTS</a:t>
            </a:r>
          </a:p>
        </p:txBody>
      </p:sp>
      <p:sp>
        <p:nvSpPr>
          <p:cNvPr id="10" name="TextBox 9">
            <a:extLst>
              <a:ext uri="{FF2B5EF4-FFF2-40B4-BE49-F238E27FC236}">
                <a16:creationId xmlns:a16="http://schemas.microsoft.com/office/drawing/2014/main" id="{400AAEE0-B2B2-4A73-BC40-4B807C66A5B6}"/>
              </a:ext>
            </a:extLst>
          </p:cNvPr>
          <p:cNvSpPr txBox="1"/>
          <p:nvPr/>
        </p:nvSpPr>
        <p:spPr>
          <a:xfrm>
            <a:off x="683568" y="5085184"/>
            <a:ext cx="1440160" cy="646331"/>
          </a:xfrm>
          <a:prstGeom prst="rect">
            <a:avLst/>
          </a:prstGeom>
          <a:noFill/>
        </p:spPr>
        <p:txBody>
          <a:bodyPr wrap="square" rtlCol="0">
            <a:spAutoFit/>
          </a:bodyPr>
          <a:lstStyle/>
          <a:p>
            <a:r>
              <a:rPr lang="en-GB" dirty="0"/>
              <a:t>Third Year</a:t>
            </a:r>
          </a:p>
          <a:p>
            <a:r>
              <a:rPr lang="en-GB" dirty="0"/>
              <a:t>60 ECTS</a:t>
            </a:r>
          </a:p>
        </p:txBody>
      </p:sp>
    </p:spTree>
    <p:extLst>
      <p:ext uri="{BB962C8B-B14F-4D97-AF65-F5344CB8AC3E}">
        <p14:creationId xmlns:p14="http://schemas.microsoft.com/office/powerpoint/2010/main" val="166706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41BB-336F-4308-955C-6F469CE8649A}"/>
              </a:ext>
            </a:extLst>
          </p:cNvPr>
          <p:cNvSpPr>
            <a:spLocks noGrp="1"/>
          </p:cNvSpPr>
          <p:nvPr>
            <p:ph type="title"/>
          </p:nvPr>
        </p:nvSpPr>
        <p:spPr/>
        <p:txBody>
          <a:bodyPr>
            <a:normAutofit fontScale="90000"/>
          </a:bodyPr>
          <a:lstStyle/>
          <a:p>
            <a:r>
              <a:rPr lang="en-GB" sz="4000" dirty="0"/>
              <a:t>Draft Curricula of PhD </a:t>
            </a:r>
            <a:br>
              <a:rPr lang="en-GB" dirty="0"/>
            </a:br>
            <a:r>
              <a:rPr lang="en-GB" dirty="0"/>
              <a:t> “Economics and Sustainable Tourism”</a:t>
            </a:r>
          </a:p>
        </p:txBody>
      </p:sp>
      <p:sp>
        <p:nvSpPr>
          <p:cNvPr id="3" name="Content Placeholder 2">
            <a:extLst>
              <a:ext uri="{FF2B5EF4-FFF2-40B4-BE49-F238E27FC236}">
                <a16:creationId xmlns:a16="http://schemas.microsoft.com/office/drawing/2014/main" id="{5F1C1395-8DCE-45B5-9C5F-B15A186767AA}"/>
              </a:ext>
            </a:extLst>
          </p:cNvPr>
          <p:cNvSpPr>
            <a:spLocks noGrp="1"/>
          </p:cNvSpPr>
          <p:nvPr>
            <p:ph idx="1"/>
          </p:nvPr>
        </p:nvSpPr>
        <p:spPr/>
        <p:txBody>
          <a:bodyPr>
            <a:normAutofit fontScale="85000" lnSpcReduction="10000"/>
          </a:bodyPr>
          <a:lstStyle/>
          <a:p>
            <a:pPr marL="0" indent="0">
              <a:buNone/>
            </a:pPr>
            <a:r>
              <a:rPr lang="en-GB" b="1" dirty="0">
                <a:solidFill>
                  <a:srgbClr val="FF0000"/>
                </a:solidFill>
              </a:rPr>
              <a:t>Basic Courses (fields of scientific research): 30 ECTS</a:t>
            </a:r>
            <a:endParaRPr lang="en-GB" dirty="0">
              <a:solidFill>
                <a:srgbClr val="FF0000"/>
              </a:solidFill>
            </a:endParaRPr>
          </a:p>
          <a:p>
            <a:pPr lvl="0"/>
            <a:r>
              <a:rPr lang="en-GB" b="1" dirty="0"/>
              <a:t>Advanced Strategic planning of touristic destinations (UNISHK, UP, UCG) 7 ECTS ( 75 hours) ( </a:t>
            </a:r>
            <a:r>
              <a:rPr lang="en-GB" b="1" dirty="0" err="1"/>
              <a:t>A.Troshani</a:t>
            </a:r>
            <a:r>
              <a:rPr lang="en-GB" b="1" dirty="0"/>
              <a:t>, </a:t>
            </a:r>
            <a:r>
              <a:rPr lang="en-GB" b="1" dirty="0" err="1"/>
              <a:t>B.Bushati</a:t>
            </a:r>
            <a:r>
              <a:rPr lang="en-GB" b="1" dirty="0"/>
              <a:t>, </a:t>
            </a:r>
            <a:r>
              <a:rPr lang="en-GB" b="1" dirty="0" err="1"/>
              <a:t>A.Hafizi</a:t>
            </a:r>
            <a:r>
              <a:rPr lang="en-GB" b="1" dirty="0"/>
              <a:t>, </a:t>
            </a:r>
            <a:r>
              <a:rPr lang="en-GB" b="1" dirty="0" err="1"/>
              <a:t>E.Bushati</a:t>
            </a:r>
            <a:r>
              <a:rPr lang="en-GB" b="1" dirty="0"/>
              <a:t>)</a:t>
            </a:r>
            <a:endParaRPr lang="en-GB" dirty="0"/>
          </a:p>
          <a:p>
            <a:pPr lvl="0"/>
            <a:r>
              <a:rPr lang="en-GB" b="1" dirty="0"/>
              <a:t>Economics of sustainable development (UNISHK, UV, UCG) 7 ECTS ( 75 hours) ( </a:t>
            </a:r>
            <a:r>
              <a:rPr lang="en-GB" b="1" dirty="0" err="1"/>
              <a:t>B.Dragusha</a:t>
            </a:r>
            <a:r>
              <a:rPr lang="en-GB" b="1" dirty="0"/>
              <a:t>, </a:t>
            </a:r>
            <a:r>
              <a:rPr lang="en-GB" b="1" dirty="0" err="1"/>
              <a:t>A.Begani</a:t>
            </a:r>
            <a:r>
              <a:rPr lang="en-GB" b="1" dirty="0"/>
              <a:t>, </a:t>
            </a:r>
            <a:r>
              <a:rPr lang="en-GB" b="1" dirty="0" err="1"/>
              <a:t>F.Molla</a:t>
            </a:r>
            <a:r>
              <a:rPr lang="en-GB" b="1" dirty="0"/>
              <a:t>)</a:t>
            </a:r>
            <a:endParaRPr lang="en-GB" dirty="0"/>
          </a:p>
          <a:p>
            <a:pPr lvl="0"/>
            <a:r>
              <a:rPr lang="en-GB" b="1" dirty="0"/>
              <a:t>Advanced Research Methods (UNISHK, UV, UMT, UP) 7 ECTS ( 75 hours) ( </a:t>
            </a:r>
            <a:r>
              <a:rPr lang="en-GB" b="1" dirty="0" err="1"/>
              <a:t>A.Borici</a:t>
            </a:r>
            <a:r>
              <a:rPr lang="en-GB" b="1" dirty="0"/>
              <a:t>, E. </a:t>
            </a:r>
            <a:r>
              <a:rPr lang="en-GB" b="1" dirty="0" err="1"/>
              <a:t>Kalaj</a:t>
            </a:r>
            <a:r>
              <a:rPr lang="en-GB" b="1" dirty="0"/>
              <a:t>)</a:t>
            </a:r>
            <a:endParaRPr lang="en-GB" dirty="0"/>
          </a:p>
          <a:p>
            <a:pPr lvl="0"/>
            <a:r>
              <a:rPr lang="en-GB" b="1" dirty="0"/>
              <a:t>Management of sustainable tourism (UNISHK, UV, UP, UCG) 9 ECTS (75 hours) ( </a:t>
            </a:r>
            <a:r>
              <a:rPr lang="en-GB" b="1" dirty="0" err="1"/>
              <a:t>M.Dibra</a:t>
            </a:r>
            <a:r>
              <a:rPr lang="en-GB" b="1" dirty="0"/>
              <a:t>, </a:t>
            </a:r>
            <a:r>
              <a:rPr lang="en-GB" b="1" dirty="0" err="1"/>
              <a:t>E.Hoxhaj</a:t>
            </a:r>
            <a:r>
              <a:rPr lang="en-GB" b="1" dirty="0"/>
              <a:t>)</a:t>
            </a:r>
            <a:endParaRPr lang="en-GB" dirty="0"/>
          </a:p>
          <a:p>
            <a:endParaRPr lang="en-GB" dirty="0"/>
          </a:p>
        </p:txBody>
      </p:sp>
      <p:sp>
        <p:nvSpPr>
          <p:cNvPr id="4" name="Footer Placeholder 3">
            <a:extLst>
              <a:ext uri="{FF2B5EF4-FFF2-40B4-BE49-F238E27FC236}">
                <a16:creationId xmlns:a16="http://schemas.microsoft.com/office/drawing/2014/main" id="{DC18F170-2734-4DE4-B404-08A91EB813F8}"/>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367690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ECFF-2F96-4D48-8F0C-7ED8E23218EE}"/>
              </a:ext>
            </a:extLst>
          </p:cNvPr>
          <p:cNvSpPr>
            <a:spLocks noGrp="1"/>
          </p:cNvSpPr>
          <p:nvPr>
            <p:ph type="title"/>
          </p:nvPr>
        </p:nvSpPr>
        <p:spPr/>
        <p:txBody>
          <a:bodyPr>
            <a:normAutofit fontScale="90000"/>
          </a:bodyPr>
          <a:lstStyle/>
          <a:p>
            <a:r>
              <a:rPr lang="en-GB" dirty="0"/>
              <a:t>Draft Curricula of PhD</a:t>
            </a:r>
            <a:br>
              <a:rPr lang="en-GB" dirty="0"/>
            </a:br>
            <a:r>
              <a:rPr lang="en-GB" dirty="0"/>
              <a:t>“Economics of Sustainable Tourism”</a:t>
            </a:r>
          </a:p>
        </p:txBody>
      </p:sp>
      <p:sp>
        <p:nvSpPr>
          <p:cNvPr id="3" name="Content Placeholder 2">
            <a:extLst>
              <a:ext uri="{FF2B5EF4-FFF2-40B4-BE49-F238E27FC236}">
                <a16:creationId xmlns:a16="http://schemas.microsoft.com/office/drawing/2014/main" id="{38DA2280-028D-4220-9984-535D10AC6C6A}"/>
              </a:ext>
            </a:extLst>
          </p:cNvPr>
          <p:cNvSpPr>
            <a:spLocks noGrp="1"/>
          </p:cNvSpPr>
          <p:nvPr>
            <p:ph idx="1"/>
          </p:nvPr>
        </p:nvSpPr>
        <p:spPr/>
        <p:txBody>
          <a:bodyPr>
            <a:normAutofit fontScale="85000" lnSpcReduction="10000"/>
          </a:bodyPr>
          <a:lstStyle/>
          <a:p>
            <a:pPr marL="0" indent="0">
              <a:buNone/>
            </a:pPr>
            <a:r>
              <a:rPr lang="en-GB" dirty="0">
                <a:solidFill>
                  <a:srgbClr val="FF0000"/>
                </a:solidFill>
              </a:rPr>
              <a:t>Elective courses (UNISHK, UPT, UMT, UCG, UV,UM) 30 ECTS</a:t>
            </a:r>
          </a:p>
          <a:p>
            <a:pPr marL="0" indent="0">
              <a:buNone/>
            </a:pPr>
            <a:r>
              <a:rPr lang="en-GB" dirty="0"/>
              <a:t>1.	Advanced Management of biodiversity, (UNISHK, UV, UCG) 9 ECTS (</a:t>
            </a:r>
            <a:r>
              <a:rPr lang="en-GB" dirty="0" err="1"/>
              <a:t>A.Bekteshi,M.Rakaj</a:t>
            </a:r>
            <a:r>
              <a:rPr lang="en-GB" dirty="0"/>
              <a:t>, </a:t>
            </a:r>
            <a:r>
              <a:rPr lang="en-GB" dirty="0" err="1"/>
              <a:t>N.Dibra</a:t>
            </a:r>
            <a:r>
              <a:rPr lang="en-GB" dirty="0"/>
              <a:t>, </a:t>
            </a:r>
            <a:r>
              <a:rPr lang="en-GB" dirty="0" err="1"/>
              <a:t>A.Neziri</a:t>
            </a:r>
            <a:r>
              <a:rPr lang="en-GB" dirty="0"/>
              <a:t>)</a:t>
            </a:r>
          </a:p>
          <a:p>
            <a:pPr marL="0" indent="0">
              <a:buNone/>
            </a:pPr>
            <a:r>
              <a:rPr lang="en-GB" dirty="0"/>
              <a:t>2.	Management of Project Management, (UNISHK,UCG) 7 ECTS (</a:t>
            </a:r>
            <a:r>
              <a:rPr lang="en-GB" dirty="0" err="1"/>
              <a:t>E.Osmani</a:t>
            </a:r>
            <a:r>
              <a:rPr lang="en-GB" dirty="0"/>
              <a:t>, </a:t>
            </a:r>
            <a:r>
              <a:rPr lang="en-GB" dirty="0" err="1"/>
              <a:t>E.Bashi</a:t>
            </a:r>
            <a:r>
              <a:rPr lang="en-GB" dirty="0"/>
              <a:t>, </a:t>
            </a:r>
            <a:r>
              <a:rPr lang="en-GB" dirty="0" err="1"/>
              <a:t>G.Dibra</a:t>
            </a:r>
            <a:r>
              <a:rPr lang="en-GB" dirty="0"/>
              <a:t>)</a:t>
            </a:r>
          </a:p>
          <a:p>
            <a:pPr marL="0" indent="0">
              <a:buNone/>
            </a:pPr>
            <a:r>
              <a:rPr lang="en-GB" dirty="0"/>
              <a:t>3.	Information System in Tourism (UNISHK, UMT) 7 ECTS (</a:t>
            </a:r>
            <a:r>
              <a:rPr lang="en-GB" dirty="0" err="1"/>
              <a:t>B.Bushati</a:t>
            </a:r>
            <a:r>
              <a:rPr lang="en-GB" dirty="0"/>
              <a:t>)</a:t>
            </a:r>
          </a:p>
          <a:p>
            <a:pPr marL="0" indent="0">
              <a:buNone/>
            </a:pPr>
            <a:r>
              <a:rPr lang="en-GB" dirty="0"/>
              <a:t>4.	Social entrepreneurship and Innovation (UNISHK, UP, UMT) 7 ECTS ( </a:t>
            </a:r>
            <a:r>
              <a:rPr lang="en-GB" dirty="0" err="1"/>
              <a:t>A.Begani</a:t>
            </a:r>
            <a:r>
              <a:rPr lang="en-GB" dirty="0"/>
              <a:t>, </a:t>
            </a:r>
            <a:r>
              <a:rPr lang="en-GB" dirty="0" err="1"/>
              <a:t>Dh.Hoxha</a:t>
            </a:r>
            <a:r>
              <a:rPr lang="en-GB" dirty="0"/>
              <a:t>, </a:t>
            </a:r>
            <a:r>
              <a:rPr lang="en-GB" dirty="0" err="1"/>
              <a:t>M.Guli</a:t>
            </a:r>
            <a:r>
              <a:rPr lang="en-GB" dirty="0"/>
              <a:t>)</a:t>
            </a:r>
          </a:p>
          <a:p>
            <a:endParaRPr lang="en-GB" dirty="0"/>
          </a:p>
        </p:txBody>
      </p:sp>
      <p:sp>
        <p:nvSpPr>
          <p:cNvPr id="4" name="Footer Placeholder 3">
            <a:extLst>
              <a:ext uri="{FF2B5EF4-FFF2-40B4-BE49-F238E27FC236}">
                <a16:creationId xmlns:a16="http://schemas.microsoft.com/office/drawing/2014/main" id="{66AE159A-D916-4CDB-9E93-9BD927DB7FA0}"/>
              </a:ext>
            </a:extLst>
          </p:cNvPr>
          <p:cNvSpPr>
            <a:spLocks noGrp="1"/>
          </p:cNvSpPr>
          <p:nvPr>
            <p:ph type="ftr" sz="quarter" idx="11"/>
          </p:nvPr>
        </p:nvSpPr>
        <p:spPr/>
        <p:txBody>
          <a:bodyPr/>
          <a:lstStyle/>
          <a:p>
            <a:r>
              <a:rPr lang="en-GB" b="1"/>
              <a:t>598465-EPP-1-2018-1-ME-EPPKA2-CBHE-SP</a:t>
            </a:r>
            <a:endParaRPr lang="en-GB" b="1" dirty="0"/>
          </a:p>
        </p:txBody>
      </p:sp>
    </p:spTree>
    <p:extLst>
      <p:ext uri="{BB962C8B-B14F-4D97-AF65-F5344CB8AC3E}">
        <p14:creationId xmlns:p14="http://schemas.microsoft.com/office/powerpoint/2010/main" val="67561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1249-939E-4170-AF12-A6AD305A5428}"/>
              </a:ext>
            </a:extLst>
          </p:cNvPr>
          <p:cNvSpPr>
            <a:spLocks noGrp="1"/>
          </p:cNvSpPr>
          <p:nvPr>
            <p:ph type="title"/>
          </p:nvPr>
        </p:nvSpPr>
        <p:spPr/>
        <p:txBody>
          <a:bodyPr/>
          <a:lstStyle/>
          <a:p>
            <a:r>
              <a:rPr lang="en-GB" dirty="0"/>
              <a:t>Courses proposed by UOM</a:t>
            </a:r>
          </a:p>
        </p:txBody>
      </p:sp>
      <p:sp>
        <p:nvSpPr>
          <p:cNvPr id="3" name="Content Placeholder 2">
            <a:extLst>
              <a:ext uri="{FF2B5EF4-FFF2-40B4-BE49-F238E27FC236}">
                <a16:creationId xmlns:a16="http://schemas.microsoft.com/office/drawing/2014/main" id="{7E7A5636-57EB-4398-B72C-DF61A2883866}"/>
              </a:ext>
            </a:extLst>
          </p:cNvPr>
          <p:cNvSpPr>
            <a:spLocks noGrp="1"/>
          </p:cNvSpPr>
          <p:nvPr>
            <p:ph idx="1"/>
          </p:nvPr>
        </p:nvSpPr>
        <p:spPr/>
        <p:txBody>
          <a:bodyPr/>
          <a:lstStyle/>
          <a:p>
            <a:r>
              <a:rPr lang="en-GB" dirty="0"/>
              <a:t>Data Visualization and Visual Analytics in Tourism and Recreational Planning – </a:t>
            </a:r>
            <a:r>
              <a:rPr lang="en-GB" dirty="0" err="1"/>
              <a:t>Prof.Radovan</a:t>
            </a:r>
            <a:r>
              <a:rPr lang="en-GB" dirty="0"/>
              <a:t> </a:t>
            </a:r>
            <a:r>
              <a:rPr lang="en-GB" dirty="0" err="1"/>
              <a:t>Stojanovic</a:t>
            </a:r>
            <a:endParaRPr lang="en-GB" dirty="0"/>
          </a:p>
          <a:p>
            <a:r>
              <a:rPr lang="en-GB" dirty="0"/>
              <a:t>Tourism and Environment – </a:t>
            </a:r>
            <a:r>
              <a:rPr lang="en-GB" dirty="0" err="1"/>
              <a:t>Prof.Djurdica</a:t>
            </a:r>
            <a:r>
              <a:rPr lang="en-GB" dirty="0"/>
              <a:t> </a:t>
            </a:r>
            <a:r>
              <a:rPr lang="en-GB" dirty="0" err="1"/>
              <a:t>Pejovic</a:t>
            </a:r>
            <a:endParaRPr lang="en-GB" dirty="0"/>
          </a:p>
          <a:p>
            <a:r>
              <a:rPr lang="en-GB" dirty="0"/>
              <a:t>Environmental Economics in Tourism – </a:t>
            </a:r>
            <a:r>
              <a:rPr lang="en-GB" dirty="0" err="1"/>
              <a:t>Prof.Sanja</a:t>
            </a:r>
            <a:r>
              <a:rPr lang="en-GB" dirty="0"/>
              <a:t> </a:t>
            </a:r>
            <a:r>
              <a:rPr lang="en-GB" dirty="0" err="1"/>
              <a:t>Pekovic</a:t>
            </a:r>
            <a:endParaRPr lang="en-GB" dirty="0"/>
          </a:p>
          <a:p>
            <a:endParaRPr lang="en-GB" dirty="0"/>
          </a:p>
        </p:txBody>
      </p:sp>
      <p:sp>
        <p:nvSpPr>
          <p:cNvPr id="4" name="Footer Placeholder 3">
            <a:extLst>
              <a:ext uri="{FF2B5EF4-FFF2-40B4-BE49-F238E27FC236}">
                <a16:creationId xmlns:a16="http://schemas.microsoft.com/office/drawing/2014/main" id="{F3800DD2-33DB-47A7-BABF-B842E02AADA2}"/>
              </a:ext>
            </a:extLst>
          </p:cNvPr>
          <p:cNvSpPr>
            <a:spLocks noGrp="1"/>
          </p:cNvSpPr>
          <p:nvPr>
            <p:ph type="ftr" sz="quarter" idx="11"/>
          </p:nvPr>
        </p:nvSpPr>
        <p:spPr/>
        <p:txBody>
          <a:bodyPr/>
          <a:lstStyle/>
          <a:p>
            <a:r>
              <a:rPr lang="en-GB" b="1" dirty="0"/>
              <a:t>598465-EPP-1-2018-1-ME-EPPKA2-CBHE-SP</a:t>
            </a:r>
          </a:p>
          <a:p>
            <a:endParaRPr lang="en-GB" dirty="0"/>
          </a:p>
        </p:txBody>
      </p:sp>
    </p:spTree>
    <p:extLst>
      <p:ext uri="{BB962C8B-B14F-4D97-AF65-F5344CB8AC3E}">
        <p14:creationId xmlns:p14="http://schemas.microsoft.com/office/powerpoint/2010/main" val="280806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1526</Words>
  <Application>Microsoft Office PowerPoint</Application>
  <PresentationFormat>On-screen Show (4:3)</PresentationFormat>
  <Paragraphs>157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The Hand Extrablack</vt:lpstr>
      <vt:lpstr>Times New Roman</vt:lpstr>
      <vt:lpstr>Wingdings</vt:lpstr>
      <vt:lpstr>Office Theme</vt:lpstr>
      <vt:lpstr>   Draft Structure of PhD Program in “Economics and Sustainable Tourism” </vt:lpstr>
      <vt:lpstr>MISSION of PhD Program</vt:lpstr>
      <vt:lpstr>PURPOSE</vt:lpstr>
      <vt:lpstr>OBJECTIVES of PhD Program</vt:lpstr>
      <vt:lpstr>Draft Structure of PhD program  Duration: 3 years (180 credits)</vt:lpstr>
      <vt:lpstr>Draft Structure of PhD Program Details per Semester</vt:lpstr>
      <vt:lpstr>Draft Curricula of PhD   “Economics and Sustainable Tourism”</vt:lpstr>
      <vt:lpstr>Draft Curricula of PhD “Economics of Sustainable Tourism”</vt:lpstr>
      <vt:lpstr>Courses proposed by UOM</vt:lpstr>
      <vt:lpstr>Courses proposed by UNIV</vt:lpstr>
      <vt:lpstr>Courses proposed by University of Maribor</vt:lpstr>
      <vt:lpstr>Courses proposed by UPT</vt:lpstr>
      <vt:lpstr>OTHER COURSES Proposed by other MARDS PARTNERS (UMT, UV,UZ)</vt:lpstr>
      <vt:lpstr>Labour Market Survey Employment trend in tourism industries in Albania (numbers are in thousands)</vt:lpstr>
      <vt:lpstr>Albanian Legal Framework</vt:lpstr>
      <vt:lpstr>Albanian Legal Framework</vt:lpstr>
      <vt:lpstr>Proposed staff to be involved from UNISHK</vt:lpstr>
      <vt:lpstr>Proposed staff to be involved from UOM</vt:lpstr>
      <vt:lpstr>Proposed Staff to be involved from UNIV</vt:lpstr>
      <vt:lpstr>Proposed Staff from Maribor University</vt:lpstr>
      <vt:lpstr>Proposed staff from Polytechnic University of Tirana</vt:lpstr>
      <vt:lpstr>Other staff to be involved from EU MARDS PARTNERS</vt:lpstr>
      <vt:lpstr>Key Note Speakers </vt:lpstr>
      <vt:lpstr>PowerPoint Presentation</vt:lpstr>
      <vt:lpstr>DISCUSSIONS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Structure of PhD Program in “Economics and Sustainable Tourism”</dc:title>
  <dc:creator>Arjeta</dc:creator>
  <cp:lastModifiedBy>Arjeta</cp:lastModifiedBy>
  <cp:revision>6</cp:revision>
  <dcterms:created xsi:type="dcterms:W3CDTF">2020-02-03T11:49:44Z</dcterms:created>
  <dcterms:modified xsi:type="dcterms:W3CDTF">2020-02-06T11:44:36Z</dcterms:modified>
</cp:coreProperties>
</file>